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19"/>
  </p:notesMasterIdLst>
  <p:sldIdLst>
    <p:sldId id="256" r:id="rId5"/>
    <p:sldId id="283" r:id="rId6"/>
    <p:sldId id="326" r:id="rId7"/>
    <p:sldId id="327" r:id="rId8"/>
    <p:sldId id="328" r:id="rId9"/>
    <p:sldId id="303" r:id="rId10"/>
    <p:sldId id="335" r:id="rId11"/>
    <p:sldId id="313" r:id="rId12"/>
    <p:sldId id="331" r:id="rId13"/>
    <p:sldId id="323" r:id="rId14"/>
    <p:sldId id="316" r:id="rId15"/>
    <p:sldId id="334" r:id="rId16"/>
    <p:sldId id="296" r:id="rId17"/>
    <p:sldId id="333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inay" id="{16D6068C-D18C-400B-B430-9AED1E948CCD}">
          <p14:sldIdLst>
            <p14:sldId id="256"/>
            <p14:sldId id="283"/>
            <p14:sldId id="326"/>
            <p14:sldId id="327"/>
          </p14:sldIdLst>
        </p14:section>
        <p14:section name="Aditya" id="{5C1AD671-80F8-4091-A293-D46CA739996D}">
          <p14:sldIdLst>
            <p14:sldId id="328"/>
            <p14:sldId id="303"/>
          </p14:sldIdLst>
        </p14:section>
        <p14:section name="Meha" id="{838968D6-B98C-4530-B4DF-026776173E3B}">
          <p14:sldIdLst>
            <p14:sldId id="335"/>
          </p14:sldIdLst>
        </p14:section>
        <p14:section name="Neha" id="{94039B60-6A9A-4A37-BE9D-A69A17301A9F}">
          <p14:sldIdLst>
            <p14:sldId id="313"/>
          </p14:sldIdLst>
        </p14:section>
        <p14:section name="Namit" id="{A4ADD331-FFF8-4E8B-8AD0-64F9D1076BF5}">
          <p14:sldIdLst>
            <p14:sldId id="331"/>
            <p14:sldId id="323"/>
          </p14:sldIdLst>
        </p14:section>
        <p14:section name="Bret" id="{ED5FB774-8FC0-41EF-B38C-4A42AD2F3C3B}">
          <p14:sldIdLst>
            <p14:sldId id="316"/>
          </p14:sldIdLst>
        </p14:section>
        <p14:section name="Untitled Section" id="{03ED0EA2-0991-4F5C-938D-F44EFC6CFF55}">
          <p14:sldIdLst>
            <p14:sldId id="334"/>
            <p14:sldId id="296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C2"/>
    <a:srgbClr val="8A8A8A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88923-9BE9-7A09-9FE2-5013803DD593}" v="3" dt="2022-04-28T13:47:32.068"/>
    <p1510:client id="{0652F725-7FE3-829A-2501-9F377B46EBB7}" v="190" dt="2022-04-28T03:03:21.183"/>
    <p1510:client id="{22B3BF79-44D6-4217-9FC1-A9220AE0BBF3}" v="5242" dt="2022-04-29T02:49:01.623"/>
    <p1510:client id="{26D5846A-2EFA-0F4A-A828-F926B3455624}" v="909" dt="2022-04-29T01:43:01.953"/>
    <p1510:client id="{94CB777A-033F-A942-78A0-1E714B59FEBE}" v="6" dt="2022-04-29T01:45:23.428"/>
    <p1510:client id="{A0F08CF3-0ADB-B94F-AF3E-9EE1A6DD5974}" v="1446" dt="2022-04-28T14:28:0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33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33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B6709-88D9-4AAB-BAB2-1672E91E350B}" type="doc">
      <dgm:prSet loTypeId="urn:microsoft.com/office/officeart/2005/8/layout/vProcess5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3D0E2961-16DB-4C06-BB5F-ABA410AA5B4E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/>
            <a:t>Background and Objectives</a:t>
          </a:r>
        </a:p>
      </dgm:t>
    </dgm:pt>
    <dgm:pt modelId="{3681E4F5-E202-4602-A756-4C2248C8B360}" type="parTrans" cxnId="{82F6030C-44DF-4488-AFAF-41F287C777E4}">
      <dgm:prSet/>
      <dgm:spPr/>
      <dgm:t>
        <a:bodyPr/>
        <a:lstStyle/>
        <a:p>
          <a:endParaRPr lang="en-US"/>
        </a:p>
      </dgm:t>
    </dgm:pt>
    <dgm:pt modelId="{9D2CC357-A2BE-46D5-91E0-DE9F58F66282}" type="sibTrans" cxnId="{82F6030C-44DF-4488-AFAF-41F287C777E4}">
      <dgm:prSet/>
      <dgm:spPr>
        <a:solidFill>
          <a:srgbClr val="0082C2"/>
        </a:solidFill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DD299D11-F9FC-4A52-B990-0351EB36B66E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Analysis and Insights</a:t>
          </a:r>
          <a:endParaRPr lang="en-US"/>
        </a:p>
      </dgm:t>
    </dgm:pt>
    <dgm:pt modelId="{A0C632D8-7115-486D-A9C2-80393F1B9E7B}" type="parTrans" cxnId="{138308B5-0C37-4381-94BC-9A9672EE09FF}">
      <dgm:prSet/>
      <dgm:spPr/>
      <dgm:t>
        <a:bodyPr/>
        <a:lstStyle/>
        <a:p>
          <a:endParaRPr lang="en-US"/>
        </a:p>
      </dgm:t>
    </dgm:pt>
    <dgm:pt modelId="{A6061E42-3EB6-4E50-8746-296D29A5260B}" type="sibTrans" cxnId="{138308B5-0C37-4381-94BC-9A9672EE09FF}">
      <dgm:prSet/>
      <dgm:spPr>
        <a:solidFill>
          <a:srgbClr val="0082C2"/>
        </a:solidFill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865C12DC-3E6C-49A1-A02F-6D7D4F20010A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Preprocessing and Feature Engineering</a:t>
          </a:r>
          <a:endParaRPr lang="en-US"/>
        </a:p>
      </dgm:t>
    </dgm:pt>
    <dgm:pt modelId="{D388063E-A17B-44ED-85DA-9F4716A89ED5}" type="parTrans" cxnId="{6C281A7C-3128-4D1C-B2AE-CEB16164EA3C}">
      <dgm:prSet/>
      <dgm:spPr/>
      <dgm:t>
        <a:bodyPr/>
        <a:lstStyle/>
        <a:p>
          <a:endParaRPr lang="en-US"/>
        </a:p>
      </dgm:t>
    </dgm:pt>
    <dgm:pt modelId="{66316289-30E2-48E2-8FFE-906BE1FEF208}" type="sibTrans" cxnId="{6C281A7C-3128-4D1C-B2AE-CEB16164EA3C}">
      <dgm:prSet/>
      <dgm:spPr>
        <a:solidFill>
          <a:srgbClr val="0082C2"/>
        </a:solidFill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E7E55933-9F58-4BF8-870D-7F53F3A56933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/>
            <a:t>Modelling</a:t>
          </a:r>
        </a:p>
      </dgm:t>
    </dgm:pt>
    <dgm:pt modelId="{E731CAFA-AE16-4B7E-A84B-6FECE696D286}" type="parTrans" cxnId="{6C3E6CC7-F736-4402-9A1D-9AF6AFE9F7B4}">
      <dgm:prSet/>
      <dgm:spPr/>
      <dgm:t>
        <a:bodyPr/>
        <a:lstStyle/>
        <a:p>
          <a:endParaRPr lang="en-US"/>
        </a:p>
      </dgm:t>
    </dgm:pt>
    <dgm:pt modelId="{78904565-4AE7-493A-97C5-F1A41BCEC3CB}" type="sibTrans" cxnId="{6C3E6CC7-F736-4402-9A1D-9AF6AFE9F7B4}">
      <dgm:prSet/>
      <dgm:spPr>
        <a:solidFill>
          <a:srgbClr val="0082C2"/>
        </a:solidFill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4D7C8B90-FF37-42BF-ADF1-D07AD3216986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Recommendations</a:t>
          </a:r>
          <a:endParaRPr lang="en-US"/>
        </a:p>
      </dgm:t>
    </dgm:pt>
    <dgm:pt modelId="{2237D153-3F3A-4807-8D7E-91C370496853}" type="parTrans" cxnId="{FBF30CE5-E6BB-4789-8C43-28EECF6B8798}">
      <dgm:prSet/>
      <dgm:spPr/>
      <dgm:t>
        <a:bodyPr/>
        <a:lstStyle/>
        <a:p>
          <a:endParaRPr lang="en-US"/>
        </a:p>
      </dgm:t>
    </dgm:pt>
    <dgm:pt modelId="{2CBAE4CE-C8FD-4E72-BDCB-3BF2E0CE1C88}" type="sibTrans" cxnId="{FBF30CE5-E6BB-4789-8C43-28EECF6B8798}">
      <dgm:prSet/>
      <dgm:spPr>
        <a:solidFill>
          <a:srgbClr val="0082C2"/>
        </a:solidFill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EB8045D4-8543-4DC6-95F7-1347A6E0677E}">
      <dgm:prSet/>
      <dgm:spPr>
        <a:ln>
          <a:solidFill>
            <a:srgbClr val="0082C2"/>
          </a:solidFill>
        </a:ln>
      </dgm:spPr>
      <dgm:t>
        <a:bodyPr/>
        <a:lstStyle/>
        <a:p>
          <a:endParaRPr lang="en-US"/>
        </a:p>
      </dgm:t>
    </dgm:pt>
    <dgm:pt modelId="{468F370B-20B5-4984-93B3-7377B2F448BD}" type="parTrans" cxnId="{663F8F21-1ADE-4A77-BA94-C81C35ABA00D}">
      <dgm:prSet/>
      <dgm:spPr/>
      <dgm:t>
        <a:bodyPr/>
        <a:lstStyle/>
        <a:p>
          <a:endParaRPr lang="en-US"/>
        </a:p>
      </dgm:t>
    </dgm:pt>
    <dgm:pt modelId="{25B9D95C-5473-48B8-8B92-EEBF38431C1A}" type="sibTrans" cxnId="{663F8F21-1ADE-4A77-BA94-C81C35ABA00D}">
      <dgm:prSet/>
      <dgm:spPr/>
      <dgm:t>
        <a:bodyPr/>
        <a:lstStyle/>
        <a:p>
          <a:endParaRPr lang="en-US"/>
        </a:p>
      </dgm:t>
    </dgm:pt>
    <dgm:pt modelId="{9489389D-D055-E54A-8AEF-FC6446879C0B}" type="pres">
      <dgm:prSet presAssocID="{618B6709-88D9-4AAB-BAB2-1672E91E350B}" presName="outerComposite" presStyleCnt="0">
        <dgm:presLayoutVars>
          <dgm:chMax val="5"/>
          <dgm:dir/>
          <dgm:resizeHandles val="exact"/>
        </dgm:presLayoutVars>
      </dgm:prSet>
      <dgm:spPr/>
    </dgm:pt>
    <dgm:pt modelId="{579573BE-7DBD-F745-82F0-36061FD5F393}" type="pres">
      <dgm:prSet presAssocID="{618B6709-88D9-4AAB-BAB2-1672E91E350B}" presName="dummyMaxCanvas" presStyleCnt="0">
        <dgm:presLayoutVars/>
      </dgm:prSet>
      <dgm:spPr/>
    </dgm:pt>
    <dgm:pt modelId="{3B64105B-E183-F846-923B-E405E134D5E3}" type="pres">
      <dgm:prSet presAssocID="{618B6709-88D9-4AAB-BAB2-1672E91E350B}" presName="FiveNodes_1" presStyleLbl="node1" presStyleIdx="0" presStyleCnt="5">
        <dgm:presLayoutVars>
          <dgm:bulletEnabled val="1"/>
        </dgm:presLayoutVars>
      </dgm:prSet>
      <dgm:spPr/>
    </dgm:pt>
    <dgm:pt modelId="{AA1C0839-EA1D-4141-8F61-00CDA81B2B1E}" type="pres">
      <dgm:prSet presAssocID="{618B6709-88D9-4AAB-BAB2-1672E91E350B}" presName="FiveNodes_2" presStyleLbl="node1" presStyleIdx="1" presStyleCnt="5">
        <dgm:presLayoutVars>
          <dgm:bulletEnabled val="1"/>
        </dgm:presLayoutVars>
      </dgm:prSet>
      <dgm:spPr/>
    </dgm:pt>
    <dgm:pt modelId="{1E37CE46-35DA-0F4E-AED8-1EC29124F9FC}" type="pres">
      <dgm:prSet presAssocID="{618B6709-88D9-4AAB-BAB2-1672E91E350B}" presName="FiveNodes_3" presStyleLbl="node1" presStyleIdx="2" presStyleCnt="5">
        <dgm:presLayoutVars>
          <dgm:bulletEnabled val="1"/>
        </dgm:presLayoutVars>
      </dgm:prSet>
      <dgm:spPr/>
    </dgm:pt>
    <dgm:pt modelId="{AC9C61A1-1798-8048-8022-4C366876D3FB}" type="pres">
      <dgm:prSet presAssocID="{618B6709-88D9-4AAB-BAB2-1672E91E350B}" presName="FiveNodes_4" presStyleLbl="node1" presStyleIdx="3" presStyleCnt="5">
        <dgm:presLayoutVars>
          <dgm:bulletEnabled val="1"/>
        </dgm:presLayoutVars>
      </dgm:prSet>
      <dgm:spPr/>
    </dgm:pt>
    <dgm:pt modelId="{2DA7E664-0489-CF43-B03E-5A250B41F0EB}" type="pres">
      <dgm:prSet presAssocID="{618B6709-88D9-4AAB-BAB2-1672E91E350B}" presName="FiveNodes_5" presStyleLbl="node1" presStyleIdx="4" presStyleCnt="5">
        <dgm:presLayoutVars>
          <dgm:bulletEnabled val="1"/>
        </dgm:presLayoutVars>
      </dgm:prSet>
      <dgm:spPr/>
    </dgm:pt>
    <dgm:pt modelId="{A7CFD877-516E-684D-A302-7182B5BCBC4B}" type="pres">
      <dgm:prSet presAssocID="{618B6709-88D9-4AAB-BAB2-1672E91E350B}" presName="FiveConn_1-2" presStyleLbl="fgAccFollowNode1" presStyleIdx="0" presStyleCnt="4">
        <dgm:presLayoutVars>
          <dgm:bulletEnabled val="1"/>
        </dgm:presLayoutVars>
      </dgm:prSet>
      <dgm:spPr/>
    </dgm:pt>
    <dgm:pt modelId="{66E91B7F-EF4E-1040-98E3-A05D4AC0AA01}" type="pres">
      <dgm:prSet presAssocID="{618B6709-88D9-4AAB-BAB2-1672E91E350B}" presName="FiveConn_2-3" presStyleLbl="fgAccFollowNode1" presStyleIdx="1" presStyleCnt="4">
        <dgm:presLayoutVars>
          <dgm:bulletEnabled val="1"/>
        </dgm:presLayoutVars>
      </dgm:prSet>
      <dgm:spPr/>
    </dgm:pt>
    <dgm:pt modelId="{AB0EE00D-9F65-A74C-9846-AC0D6D600A29}" type="pres">
      <dgm:prSet presAssocID="{618B6709-88D9-4AAB-BAB2-1672E91E350B}" presName="FiveConn_3-4" presStyleLbl="fgAccFollowNode1" presStyleIdx="2" presStyleCnt="4">
        <dgm:presLayoutVars>
          <dgm:bulletEnabled val="1"/>
        </dgm:presLayoutVars>
      </dgm:prSet>
      <dgm:spPr/>
    </dgm:pt>
    <dgm:pt modelId="{D4A0B750-9F86-174C-B4B4-4A55D73AB2A0}" type="pres">
      <dgm:prSet presAssocID="{618B6709-88D9-4AAB-BAB2-1672E91E350B}" presName="FiveConn_4-5" presStyleLbl="fgAccFollowNode1" presStyleIdx="3" presStyleCnt="4">
        <dgm:presLayoutVars>
          <dgm:bulletEnabled val="1"/>
        </dgm:presLayoutVars>
      </dgm:prSet>
      <dgm:spPr/>
    </dgm:pt>
    <dgm:pt modelId="{3DFC616B-1CAC-4843-9583-2CCEAA5C78F2}" type="pres">
      <dgm:prSet presAssocID="{618B6709-88D9-4AAB-BAB2-1672E91E350B}" presName="FiveNodes_1_text" presStyleLbl="node1" presStyleIdx="4" presStyleCnt="5">
        <dgm:presLayoutVars>
          <dgm:bulletEnabled val="1"/>
        </dgm:presLayoutVars>
      </dgm:prSet>
      <dgm:spPr/>
    </dgm:pt>
    <dgm:pt modelId="{C56BA98F-DE21-1C42-B7FD-5F3C74C37C1A}" type="pres">
      <dgm:prSet presAssocID="{618B6709-88D9-4AAB-BAB2-1672E91E350B}" presName="FiveNodes_2_text" presStyleLbl="node1" presStyleIdx="4" presStyleCnt="5">
        <dgm:presLayoutVars>
          <dgm:bulletEnabled val="1"/>
        </dgm:presLayoutVars>
      </dgm:prSet>
      <dgm:spPr/>
    </dgm:pt>
    <dgm:pt modelId="{8C3AE188-DFC4-2F4B-B26E-3AE277581C8E}" type="pres">
      <dgm:prSet presAssocID="{618B6709-88D9-4AAB-BAB2-1672E91E350B}" presName="FiveNodes_3_text" presStyleLbl="node1" presStyleIdx="4" presStyleCnt="5">
        <dgm:presLayoutVars>
          <dgm:bulletEnabled val="1"/>
        </dgm:presLayoutVars>
      </dgm:prSet>
      <dgm:spPr/>
    </dgm:pt>
    <dgm:pt modelId="{BFBB68C5-13D9-7942-B398-160756F633F5}" type="pres">
      <dgm:prSet presAssocID="{618B6709-88D9-4AAB-BAB2-1672E91E350B}" presName="FiveNodes_4_text" presStyleLbl="node1" presStyleIdx="4" presStyleCnt="5">
        <dgm:presLayoutVars>
          <dgm:bulletEnabled val="1"/>
        </dgm:presLayoutVars>
      </dgm:prSet>
      <dgm:spPr/>
    </dgm:pt>
    <dgm:pt modelId="{E7FB1AD5-A9A5-5248-8979-54E6119C2783}" type="pres">
      <dgm:prSet presAssocID="{618B6709-88D9-4AAB-BAB2-1672E91E350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3AF2106-21E4-4844-8322-8EA355DE69C8}" type="presOf" srcId="{865C12DC-3E6C-49A1-A02F-6D7D4F20010A}" destId="{1E37CE46-35DA-0F4E-AED8-1EC29124F9FC}" srcOrd="0" destOrd="0" presId="urn:microsoft.com/office/officeart/2005/8/layout/vProcess5"/>
    <dgm:cxn modelId="{82F6030C-44DF-4488-AFAF-41F287C777E4}" srcId="{618B6709-88D9-4AAB-BAB2-1672E91E350B}" destId="{3D0E2961-16DB-4C06-BB5F-ABA410AA5B4E}" srcOrd="0" destOrd="0" parTransId="{3681E4F5-E202-4602-A756-4C2248C8B360}" sibTransId="{9D2CC357-A2BE-46D5-91E0-DE9F58F66282}"/>
    <dgm:cxn modelId="{663F8F21-1ADE-4A77-BA94-C81C35ABA00D}" srcId="{618B6709-88D9-4AAB-BAB2-1672E91E350B}" destId="{EB8045D4-8543-4DC6-95F7-1347A6E0677E}" srcOrd="5" destOrd="0" parTransId="{468F370B-20B5-4984-93B3-7377B2F448BD}" sibTransId="{25B9D95C-5473-48B8-8B92-EEBF38431C1A}"/>
    <dgm:cxn modelId="{A663E326-86F9-483C-A9A9-06E97D4FD52C}" type="presOf" srcId="{78904565-4AE7-493A-97C5-F1A41BCEC3CB}" destId="{D4A0B750-9F86-174C-B4B4-4A55D73AB2A0}" srcOrd="0" destOrd="0" presId="urn:microsoft.com/office/officeart/2005/8/layout/vProcess5"/>
    <dgm:cxn modelId="{F23D6035-AE59-4649-A320-88F0AEBEA019}" type="presOf" srcId="{618B6709-88D9-4AAB-BAB2-1672E91E350B}" destId="{9489389D-D055-E54A-8AEF-FC6446879C0B}" srcOrd="0" destOrd="0" presId="urn:microsoft.com/office/officeart/2005/8/layout/vProcess5"/>
    <dgm:cxn modelId="{F92A243C-003A-4F49-B91D-631FECE907FF}" type="presOf" srcId="{DD299D11-F9FC-4A52-B990-0351EB36B66E}" destId="{C56BA98F-DE21-1C42-B7FD-5F3C74C37C1A}" srcOrd="1" destOrd="0" presId="urn:microsoft.com/office/officeart/2005/8/layout/vProcess5"/>
    <dgm:cxn modelId="{DB33303F-C351-43EF-8FBC-5F5FCA5DF1CF}" type="presOf" srcId="{3D0E2961-16DB-4C06-BB5F-ABA410AA5B4E}" destId="{3B64105B-E183-F846-923B-E405E134D5E3}" srcOrd="0" destOrd="0" presId="urn:microsoft.com/office/officeart/2005/8/layout/vProcess5"/>
    <dgm:cxn modelId="{7077765F-1D14-4DEA-9EAE-848BD55CB46B}" type="presOf" srcId="{3D0E2961-16DB-4C06-BB5F-ABA410AA5B4E}" destId="{3DFC616B-1CAC-4843-9583-2CCEAA5C78F2}" srcOrd="1" destOrd="0" presId="urn:microsoft.com/office/officeart/2005/8/layout/vProcess5"/>
    <dgm:cxn modelId="{DA89AD63-D844-4C3A-967C-9CF5C55B6C77}" type="presOf" srcId="{66316289-30E2-48E2-8FFE-906BE1FEF208}" destId="{AB0EE00D-9F65-A74C-9846-AC0D6D600A29}" srcOrd="0" destOrd="0" presId="urn:microsoft.com/office/officeart/2005/8/layout/vProcess5"/>
    <dgm:cxn modelId="{2576776C-E21F-4B9E-A122-EB709B0215AD}" type="presOf" srcId="{DD299D11-F9FC-4A52-B990-0351EB36B66E}" destId="{AA1C0839-EA1D-4141-8F61-00CDA81B2B1E}" srcOrd="0" destOrd="0" presId="urn:microsoft.com/office/officeart/2005/8/layout/vProcess5"/>
    <dgm:cxn modelId="{6C281A7C-3128-4D1C-B2AE-CEB16164EA3C}" srcId="{618B6709-88D9-4AAB-BAB2-1672E91E350B}" destId="{865C12DC-3E6C-49A1-A02F-6D7D4F20010A}" srcOrd="2" destOrd="0" parTransId="{D388063E-A17B-44ED-85DA-9F4716A89ED5}" sibTransId="{66316289-30E2-48E2-8FFE-906BE1FEF208}"/>
    <dgm:cxn modelId="{119D358D-320F-44E9-B02C-533920AD976C}" type="presOf" srcId="{9D2CC357-A2BE-46D5-91E0-DE9F58F66282}" destId="{A7CFD877-516E-684D-A302-7182B5BCBC4B}" srcOrd="0" destOrd="0" presId="urn:microsoft.com/office/officeart/2005/8/layout/vProcess5"/>
    <dgm:cxn modelId="{B5065DB3-7DE6-480B-B2F6-728ACD8CE0D9}" type="presOf" srcId="{A6061E42-3EB6-4E50-8746-296D29A5260B}" destId="{66E91B7F-EF4E-1040-98E3-A05D4AC0AA01}" srcOrd="0" destOrd="0" presId="urn:microsoft.com/office/officeart/2005/8/layout/vProcess5"/>
    <dgm:cxn modelId="{138308B5-0C37-4381-94BC-9A9672EE09FF}" srcId="{618B6709-88D9-4AAB-BAB2-1672E91E350B}" destId="{DD299D11-F9FC-4A52-B990-0351EB36B66E}" srcOrd="1" destOrd="0" parTransId="{A0C632D8-7115-486D-A9C2-80393F1B9E7B}" sibTransId="{A6061E42-3EB6-4E50-8746-296D29A5260B}"/>
    <dgm:cxn modelId="{9BE154B8-8C9F-40F8-A6F1-B9E062A082A5}" type="presOf" srcId="{4D7C8B90-FF37-42BF-ADF1-D07AD3216986}" destId="{E7FB1AD5-A9A5-5248-8979-54E6119C2783}" srcOrd="1" destOrd="0" presId="urn:microsoft.com/office/officeart/2005/8/layout/vProcess5"/>
    <dgm:cxn modelId="{2BF03CBB-75A1-439D-B975-B04FE94131B7}" type="presOf" srcId="{865C12DC-3E6C-49A1-A02F-6D7D4F20010A}" destId="{8C3AE188-DFC4-2F4B-B26E-3AE277581C8E}" srcOrd="1" destOrd="0" presId="urn:microsoft.com/office/officeart/2005/8/layout/vProcess5"/>
    <dgm:cxn modelId="{6C3E6CC7-F736-4402-9A1D-9AF6AFE9F7B4}" srcId="{618B6709-88D9-4AAB-BAB2-1672E91E350B}" destId="{E7E55933-9F58-4BF8-870D-7F53F3A56933}" srcOrd="3" destOrd="0" parTransId="{E731CAFA-AE16-4B7E-A84B-6FECE696D286}" sibTransId="{78904565-4AE7-493A-97C5-F1A41BCEC3CB}"/>
    <dgm:cxn modelId="{FBF30CE5-E6BB-4789-8C43-28EECF6B8798}" srcId="{618B6709-88D9-4AAB-BAB2-1672E91E350B}" destId="{4D7C8B90-FF37-42BF-ADF1-D07AD3216986}" srcOrd="4" destOrd="0" parTransId="{2237D153-3F3A-4807-8D7E-91C370496853}" sibTransId="{2CBAE4CE-C8FD-4E72-BDCB-3BF2E0CE1C88}"/>
    <dgm:cxn modelId="{4C8AD0EC-9EA1-4F66-8226-93205AF7C60C}" type="presOf" srcId="{E7E55933-9F58-4BF8-870D-7F53F3A56933}" destId="{BFBB68C5-13D9-7942-B398-160756F633F5}" srcOrd="1" destOrd="0" presId="urn:microsoft.com/office/officeart/2005/8/layout/vProcess5"/>
    <dgm:cxn modelId="{6B0C4EFE-4FF1-4033-B893-CBE78E75C9A1}" type="presOf" srcId="{4D7C8B90-FF37-42BF-ADF1-D07AD3216986}" destId="{2DA7E664-0489-CF43-B03E-5A250B41F0EB}" srcOrd="0" destOrd="0" presId="urn:microsoft.com/office/officeart/2005/8/layout/vProcess5"/>
    <dgm:cxn modelId="{5476A9FF-868C-4E3C-8EE5-1675879627C1}" type="presOf" srcId="{E7E55933-9F58-4BF8-870D-7F53F3A56933}" destId="{AC9C61A1-1798-8048-8022-4C366876D3FB}" srcOrd="0" destOrd="0" presId="urn:microsoft.com/office/officeart/2005/8/layout/vProcess5"/>
    <dgm:cxn modelId="{E95B9E4B-966F-4057-A776-83C1B2CF7ED4}" type="presParOf" srcId="{9489389D-D055-E54A-8AEF-FC6446879C0B}" destId="{579573BE-7DBD-F745-82F0-36061FD5F393}" srcOrd="0" destOrd="0" presId="urn:microsoft.com/office/officeart/2005/8/layout/vProcess5"/>
    <dgm:cxn modelId="{D633D2D6-8283-43BD-80E8-4A2D62532C4B}" type="presParOf" srcId="{9489389D-D055-E54A-8AEF-FC6446879C0B}" destId="{3B64105B-E183-F846-923B-E405E134D5E3}" srcOrd="1" destOrd="0" presId="urn:microsoft.com/office/officeart/2005/8/layout/vProcess5"/>
    <dgm:cxn modelId="{F1321A7F-FF22-4D0B-B882-38DBF5114D7B}" type="presParOf" srcId="{9489389D-D055-E54A-8AEF-FC6446879C0B}" destId="{AA1C0839-EA1D-4141-8F61-00CDA81B2B1E}" srcOrd="2" destOrd="0" presId="urn:microsoft.com/office/officeart/2005/8/layout/vProcess5"/>
    <dgm:cxn modelId="{533926DD-7B21-4E9A-9BAE-513D21E9BF8F}" type="presParOf" srcId="{9489389D-D055-E54A-8AEF-FC6446879C0B}" destId="{1E37CE46-35DA-0F4E-AED8-1EC29124F9FC}" srcOrd="3" destOrd="0" presId="urn:microsoft.com/office/officeart/2005/8/layout/vProcess5"/>
    <dgm:cxn modelId="{B8CF21FC-56DC-4AD6-894E-A1615E8FD3CB}" type="presParOf" srcId="{9489389D-D055-E54A-8AEF-FC6446879C0B}" destId="{AC9C61A1-1798-8048-8022-4C366876D3FB}" srcOrd="4" destOrd="0" presId="urn:microsoft.com/office/officeart/2005/8/layout/vProcess5"/>
    <dgm:cxn modelId="{E7520E94-F624-4188-972C-9A5011670C1A}" type="presParOf" srcId="{9489389D-D055-E54A-8AEF-FC6446879C0B}" destId="{2DA7E664-0489-CF43-B03E-5A250B41F0EB}" srcOrd="5" destOrd="0" presId="urn:microsoft.com/office/officeart/2005/8/layout/vProcess5"/>
    <dgm:cxn modelId="{81D42443-465A-47FE-89BB-7778F20085CF}" type="presParOf" srcId="{9489389D-D055-E54A-8AEF-FC6446879C0B}" destId="{A7CFD877-516E-684D-A302-7182B5BCBC4B}" srcOrd="6" destOrd="0" presId="urn:microsoft.com/office/officeart/2005/8/layout/vProcess5"/>
    <dgm:cxn modelId="{620372AC-1B2F-4620-A626-3105D94CC32D}" type="presParOf" srcId="{9489389D-D055-E54A-8AEF-FC6446879C0B}" destId="{66E91B7F-EF4E-1040-98E3-A05D4AC0AA01}" srcOrd="7" destOrd="0" presId="urn:microsoft.com/office/officeart/2005/8/layout/vProcess5"/>
    <dgm:cxn modelId="{5120E89D-4DBF-4BC4-9875-A9174E7A38F8}" type="presParOf" srcId="{9489389D-D055-E54A-8AEF-FC6446879C0B}" destId="{AB0EE00D-9F65-A74C-9846-AC0D6D600A29}" srcOrd="8" destOrd="0" presId="urn:microsoft.com/office/officeart/2005/8/layout/vProcess5"/>
    <dgm:cxn modelId="{8BD3C693-98C1-4248-AC48-86BAF4A5A0E0}" type="presParOf" srcId="{9489389D-D055-E54A-8AEF-FC6446879C0B}" destId="{D4A0B750-9F86-174C-B4B4-4A55D73AB2A0}" srcOrd="9" destOrd="0" presId="urn:microsoft.com/office/officeart/2005/8/layout/vProcess5"/>
    <dgm:cxn modelId="{5EA0B7BC-4C1A-480F-9407-450984686969}" type="presParOf" srcId="{9489389D-D055-E54A-8AEF-FC6446879C0B}" destId="{3DFC616B-1CAC-4843-9583-2CCEAA5C78F2}" srcOrd="10" destOrd="0" presId="urn:microsoft.com/office/officeart/2005/8/layout/vProcess5"/>
    <dgm:cxn modelId="{B10737E8-F8A3-4269-BCF4-3EE47B3408BF}" type="presParOf" srcId="{9489389D-D055-E54A-8AEF-FC6446879C0B}" destId="{C56BA98F-DE21-1C42-B7FD-5F3C74C37C1A}" srcOrd="11" destOrd="0" presId="urn:microsoft.com/office/officeart/2005/8/layout/vProcess5"/>
    <dgm:cxn modelId="{1D93F7B9-B77A-4A62-BE9F-0953A09F3A26}" type="presParOf" srcId="{9489389D-D055-E54A-8AEF-FC6446879C0B}" destId="{8C3AE188-DFC4-2F4B-B26E-3AE277581C8E}" srcOrd="12" destOrd="0" presId="urn:microsoft.com/office/officeart/2005/8/layout/vProcess5"/>
    <dgm:cxn modelId="{09B8988F-0418-4974-AADF-9B6B258A6ADD}" type="presParOf" srcId="{9489389D-D055-E54A-8AEF-FC6446879C0B}" destId="{BFBB68C5-13D9-7942-B398-160756F633F5}" srcOrd="13" destOrd="0" presId="urn:microsoft.com/office/officeart/2005/8/layout/vProcess5"/>
    <dgm:cxn modelId="{C686A1CD-624C-4E4E-AA24-BB03FB7057BD}" type="presParOf" srcId="{9489389D-D055-E54A-8AEF-FC6446879C0B}" destId="{E7FB1AD5-A9A5-5248-8979-54E6119C278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AEB7B-559B-4754-8B9C-790BCD956CA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D016E-9ADA-405D-9E05-0072FC1394FD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 b="1"/>
            <a:t>100k sampled raw chat transcripts</a:t>
          </a:r>
        </a:p>
      </dgm:t>
    </dgm:pt>
    <dgm:pt modelId="{168E25D3-7DC6-4766-9F03-594E31B6B3DE}" type="parTrans" cxnId="{E6200008-9CCE-43BC-802F-8711A9DC5127}">
      <dgm:prSet/>
      <dgm:spPr/>
      <dgm:t>
        <a:bodyPr/>
        <a:lstStyle/>
        <a:p>
          <a:endParaRPr lang="en-US"/>
        </a:p>
      </dgm:t>
    </dgm:pt>
    <dgm:pt modelId="{0ECDE58C-A83A-457E-B139-9D53E7BC4E17}" type="sibTrans" cxnId="{E6200008-9CCE-43BC-802F-8711A9DC5127}">
      <dgm:prSet/>
      <dgm:spPr/>
      <dgm:t>
        <a:bodyPr/>
        <a:lstStyle/>
        <a:p>
          <a:endParaRPr lang="en-US"/>
        </a:p>
      </dgm:t>
    </dgm:pt>
    <dgm:pt modelId="{E9560785-AB8C-4F0A-93D8-9092C5EA11E5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/>
            <a:t>Conversion </a:t>
          </a:r>
          <a:r>
            <a:rPr lang="en-US" sz="1100">
              <a:latin typeface="Arial"/>
            </a:rPr>
            <a:t>to</a:t>
          </a:r>
          <a:r>
            <a:rPr lang="en-US" sz="1100"/>
            <a:t> lower case</a:t>
          </a:r>
        </a:p>
      </dgm:t>
    </dgm:pt>
    <dgm:pt modelId="{F1F174B2-F7E8-4132-8C32-246514063D33}" type="parTrans" cxnId="{9B5E2F0B-BD01-484C-ADFE-D1027358F0CB}">
      <dgm:prSet/>
      <dgm:spPr/>
      <dgm:t>
        <a:bodyPr/>
        <a:lstStyle/>
        <a:p>
          <a:endParaRPr lang="en-US"/>
        </a:p>
      </dgm:t>
    </dgm:pt>
    <dgm:pt modelId="{78C055A2-2341-405E-B035-59B8DD39823B}" type="sibTrans" cxnId="{9B5E2F0B-BD01-484C-ADFE-D1027358F0CB}">
      <dgm:prSet/>
      <dgm:spPr/>
      <dgm:t>
        <a:bodyPr/>
        <a:lstStyle/>
        <a:p>
          <a:endParaRPr lang="en-US"/>
        </a:p>
      </dgm:t>
    </dgm:pt>
    <dgm:pt modelId="{9C2320FB-A475-46AA-8C56-3EF8AECC73D7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/>
            <a:t>Removing anonymized identifiers, numbers</a:t>
          </a:r>
        </a:p>
      </dgm:t>
    </dgm:pt>
    <dgm:pt modelId="{F466E67F-64CB-43A0-8955-2491C776EEA9}" type="parTrans" cxnId="{5DC83B0D-275E-41CF-85C3-EB749AD6E7E5}">
      <dgm:prSet/>
      <dgm:spPr/>
      <dgm:t>
        <a:bodyPr/>
        <a:lstStyle/>
        <a:p>
          <a:endParaRPr lang="en-US"/>
        </a:p>
      </dgm:t>
    </dgm:pt>
    <dgm:pt modelId="{72635DC4-3B14-41A3-9CEE-FAD56D372C7C}" type="sibTrans" cxnId="{5DC83B0D-275E-41CF-85C3-EB749AD6E7E5}">
      <dgm:prSet/>
      <dgm:spPr/>
      <dgm:t>
        <a:bodyPr/>
        <a:lstStyle/>
        <a:p>
          <a:endParaRPr lang="en-US"/>
        </a:p>
      </dgm:t>
    </dgm:pt>
    <dgm:pt modelId="{BCF7964A-0E40-4728-8038-297308629662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/>
            <a:t>Removing timestamps, session IDs</a:t>
          </a:r>
        </a:p>
      </dgm:t>
    </dgm:pt>
    <dgm:pt modelId="{810AAF24-3689-4E65-BE2C-B901EE434179}" type="parTrans" cxnId="{D03DD56C-F4C2-4CDE-BE1B-6252F3E56C5E}">
      <dgm:prSet/>
      <dgm:spPr/>
      <dgm:t>
        <a:bodyPr/>
        <a:lstStyle/>
        <a:p>
          <a:endParaRPr lang="en-US"/>
        </a:p>
      </dgm:t>
    </dgm:pt>
    <dgm:pt modelId="{B4364DB1-0754-4A07-BBBB-1F0E70FA242D}" type="sibTrans" cxnId="{D03DD56C-F4C2-4CDE-BE1B-6252F3E56C5E}">
      <dgm:prSet/>
      <dgm:spPr/>
      <dgm:t>
        <a:bodyPr/>
        <a:lstStyle/>
        <a:p>
          <a:endParaRPr lang="en-US"/>
        </a:p>
      </dgm:t>
    </dgm:pt>
    <dgm:pt modelId="{ECEF8152-AF5E-45DA-86D2-9EBB5FE6DB0D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/>
            <a:t>Removing commonly used phrases</a:t>
          </a:r>
        </a:p>
      </dgm:t>
    </dgm:pt>
    <dgm:pt modelId="{193DBA35-9B5A-4851-93FC-16C3E54FBABF}" type="parTrans" cxnId="{828CFE74-329F-4F9F-81BC-1A0C521E5394}">
      <dgm:prSet/>
      <dgm:spPr/>
      <dgm:t>
        <a:bodyPr/>
        <a:lstStyle/>
        <a:p>
          <a:endParaRPr lang="en-US"/>
        </a:p>
      </dgm:t>
    </dgm:pt>
    <dgm:pt modelId="{063030D7-DA89-4A82-ABBE-399DA432A293}" type="sibTrans" cxnId="{828CFE74-329F-4F9F-81BC-1A0C521E5394}">
      <dgm:prSet/>
      <dgm:spPr/>
      <dgm:t>
        <a:bodyPr/>
        <a:lstStyle/>
        <a:p>
          <a:endParaRPr lang="en-US"/>
        </a:p>
      </dgm:t>
    </dgm:pt>
    <dgm:pt modelId="{C2168211-45F9-4503-AE6C-431F3C9EBADB}">
      <dgm:prSet custT="1"/>
      <dgm:spPr>
        <a:ln>
          <a:solidFill>
            <a:srgbClr val="0082C2"/>
          </a:solidFill>
        </a:ln>
      </dgm:spPr>
      <dgm:t>
        <a:bodyPr/>
        <a:lstStyle/>
        <a:p>
          <a:r>
            <a:rPr lang="en-US" sz="1100"/>
            <a:t>Retaining transcripts having &gt;40 characters</a:t>
          </a:r>
        </a:p>
      </dgm:t>
    </dgm:pt>
    <dgm:pt modelId="{B721FD5C-0713-4457-BB86-0615494453AB}" type="parTrans" cxnId="{CF6B8725-B264-4A6A-AC12-D45AA852669F}">
      <dgm:prSet/>
      <dgm:spPr/>
      <dgm:t>
        <a:bodyPr/>
        <a:lstStyle/>
        <a:p>
          <a:endParaRPr lang="en-US"/>
        </a:p>
      </dgm:t>
    </dgm:pt>
    <dgm:pt modelId="{737D133B-A497-4AE2-B6DB-D1863ABF3342}" type="sibTrans" cxnId="{CF6B8725-B264-4A6A-AC12-D45AA852669F}">
      <dgm:prSet/>
      <dgm:spPr/>
      <dgm:t>
        <a:bodyPr/>
        <a:lstStyle/>
        <a:p>
          <a:endParaRPr lang="en-US"/>
        </a:p>
      </dgm:t>
    </dgm:pt>
    <dgm:pt modelId="{363668FE-B435-48B1-93F1-005598FF8DF2}" type="pres">
      <dgm:prSet presAssocID="{D36AEB7B-559B-4754-8B9C-790BCD956CA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540434B-2C25-4BF7-8878-1720C54F3F75}" type="pres">
      <dgm:prSet presAssocID="{C2168211-45F9-4503-AE6C-431F3C9EBADB}" presName="Accent6" presStyleCnt="0"/>
      <dgm:spPr/>
    </dgm:pt>
    <dgm:pt modelId="{55F8F38B-93AC-496B-99BF-476A76CEEE3D}" type="pres">
      <dgm:prSet presAssocID="{C2168211-45F9-4503-AE6C-431F3C9EBADB}" presName="Accent" presStyleLbl="node1" presStyleIdx="0" presStyleCnt="6"/>
      <dgm:spPr>
        <a:ln>
          <a:solidFill>
            <a:srgbClr val="0082C2"/>
          </a:solidFill>
        </a:ln>
      </dgm:spPr>
    </dgm:pt>
    <dgm:pt modelId="{865B53CE-5579-4271-8DA5-19BF9E173B59}" type="pres">
      <dgm:prSet presAssocID="{C2168211-45F9-4503-AE6C-431F3C9EBADB}" presName="ParentBackground6" presStyleCnt="0"/>
      <dgm:spPr/>
    </dgm:pt>
    <dgm:pt modelId="{3D4E4E3F-810C-4375-ACEE-A9B8E6579051}" type="pres">
      <dgm:prSet presAssocID="{C2168211-45F9-4503-AE6C-431F3C9EBADB}" presName="ParentBackground" presStyleLbl="fgAcc1" presStyleIdx="0" presStyleCnt="6"/>
      <dgm:spPr/>
    </dgm:pt>
    <dgm:pt modelId="{6D8C4ACD-8B72-47BA-AD9F-64B7340370F8}" type="pres">
      <dgm:prSet presAssocID="{C2168211-45F9-4503-AE6C-431F3C9EBADB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74C0065-E7C9-46D3-95CA-918A3F196973}" type="pres">
      <dgm:prSet presAssocID="{ECEF8152-AF5E-45DA-86D2-9EBB5FE6DB0D}" presName="Accent5" presStyleCnt="0"/>
      <dgm:spPr/>
    </dgm:pt>
    <dgm:pt modelId="{D52B9828-FD92-41BA-87E1-8B641FE21B74}" type="pres">
      <dgm:prSet presAssocID="{ECEF8152-AF5E-45DA-86D2-9EBB5FE6DB0D}" presName="Accent" presStyleLbl="node1" presStyleIdx="1" presStyleCnt="6"/>
      <dgm:spPr>
        <a:ln>
          <a:solidFill>
            <a:srgbClr val="0082C2"/>
          </a:solidFill>
        </a:ln>
      </dgm:spPr>
    </dgm:pt>
    <dgm:pt modelId="{93B78567-6A02-4F9C-8021-F0B845EDBCD9}" type="pres">
      <dgm:prSet presAssocID="{ECEF8152-AF5E-45DA-86D2-9EBB5FE6DB0D}" presName="ParentBackground5" presStyleCnt="0"/>
      <dgm:spPr/>
    </dgm:pt>
    <dgm:pt modelId="{94197837-8466-4D20-9415-53387848A7B5}" type="pres">
      <dgm:prSet presAssocID="{ECEF8152-AF5E-45DA-86D2-9EBB5FE6DB0D}" presName="ParentBackground" presStyleLbl="fgAcc1" presStyleIdx="1" presStyleCnt="6"/>
      <dgm:spPr/>
    </dgm:pt>
    <dgm:pt modelId="{838F2391-A72B-49AE-91FF-01797DB374C8}" type="pres">
      <dgm:prSet presAssocID="{ECEF8152-AF5E-45DA-86D2-9EBB5FE6DB0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9866297-B715-4BBB-8A45-5A19F0D39DCD}" type="pres">
      <dgm:prSet presAssocID="{BCF7964A-0E40-4728-8038-297308629662}" presName="Accent4" presStyleCnt="0"/>
      <dgm:spPr/>
    </dgm:pt>
    <dgm:pt modelId="{1C59B496-01A0-47E3-B914-4DE740E34560}" type="pres">
      <dgm:prSet presAssocID="{BCF7964A-0E40-4728-8038-297308629662}" presName="Accent" presStyleLbl="node1" presStyleIdx="2" presStyleCnt="6"/>
      <dgm:spPr>
        <a:ln>
          <a:solidFill>
            <a:srgbClr val="0082C2"/>
          </a:solidFill>
        </a:ln>
      </dgm:spPr>
    </dgm:pt>
    <dgm:pt modelId="{C4027AB3-765B-477F-B536-AC8C1B91867E}" type="pres">
      <dgm:prSet presAssocID="{BCF7964A-0E40-4728-8038-297308629662}" presName="ParentBackground4" presStyleCnt="0"/>
      <dgm:spPr/>
    </dgm:pt>
    <dgm:pt modelId="{83164E5C-FE19-4648-B422-BAE0A7B55EFE}" type="pres">
      <dgm:prSet presAssocID="{BCF7964A-0E40-4728-8038-297308629662}" presName="ParentBackground" presStyleLbl="fgAcc1" presStyleIdx="2" presStyleCnt="6"/>
      <dgm:spPr/>
    </dgm:pt>
    <dgm:pt modelId="{42FFEFDD-7841-4869-86FD-067B92629290}" type="pres">
      <dgm:prSet presAssocID="{BCF7964A-0E40-4728-8038-297308629662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79E865A-FAA9-4C86-89E0-87B5CE3C91BB}" type="pres">
      <dgm:prSet presAssocID="{9C2320FB-A475-46AA-8C56-3EF8AECC73D7}" presName="Accent3" presStyleCnt="0"/>
      <dgm:spPr/>
    </dgm:pt>
    <dgm:pt modelId="{30A7F3F7-BCE7-4FDF-A84A-86E0861E5540}" type="pres">
      <dgm:prSet presAssocID="{9C2320FB-A475-46AA-8C56-3EF8AECC73D7}" presName="Accent" presStyleLbl="node1" presStyleIdx="3" presStyleCnt="6"/>
      <dgm:spPr>
        <a:ln>
          <a:solidFill>
            <a:srgbClr val="0082C2"/>
          </a:solidFill>
        </a:ln>
      </dgm:spPr>
    </dgm:pt>
    <dgm:pt modelId="{7091A115-2085-420C-BCE8-5BD26ECCB80D}" type="pres">
      <dgm:prSet presAssocID="{9C2320FB-A475-46AA-8C56-3EF8AECC73D7}" presName="ParentBackground3" presStyleCnt="0"/>
      <dgm:spPr/>
    </dgm:pt>
    <dgm:pt modelId="{FE1B96AC-6460-4098-B2B6-DC2628B85F6B}" type="pres">
      <dgm:prSet presAssocID="{9C2320FB-A475-46AA-8C56-3EF8AECC73D7}" presName="ParentBackground" presStyleLbl="fgAcc1" presStyleIdx="3" presStyleCnt="6"/>
      <dgm:spPr/>
    </dgm:pt>
    <dgm:pt modelId="{A5FD160C-64CB-46A6-B4F2-89A69FD9B587}" type="pres">
      <dgm:prSet presAssocID="{9C2320FB-A475-46AA-8C56-3EF8AECC73D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7CAA3E-FA5E-482F-B5CE-5CFA1A2567CD}" type="pres">
      <dgm:prSet presAssocID="{E9560785-AB8C-4F0A-93D8-9092C5EA11E5}" presName="Accent2" presStyleCnt="0"/>
      <dgm:spPr/>
    </dgm:pt>
    <dgm:pt modelId="{B5E30FB6-E89C-48DC-A013-31A862E2276F}" type="pres">
      <dgm:prSet presAssocID="{E9560785-AB8C-4F0A-93D8-9092C5EA11E5}" presName="Accent" presStyleLbl="node1" presStyleIdx="4" presStyleCnt="6"/>
      <dgm:spPr>
        <a:ln>
          <a:solidFill>
            <a:srgbClr val="0082C2"/>
          </a:solidFill>
        </a:ln>
      </dgm:spPr>
    </dgm:pt>
    <dgm:pt modelId="{B1A25D4E-FFD2-4BE1-A484-F8FD882A75B6}" type="pres">
      <dgm:prSet presAssocID="{E9560785-AB8C-4F0A-93D8-9092C5EA11E5}" presName="ParentBackground2" presStyleCnt="0"/>
      <dgm:spPr/>
    </dgm:pt>
    <dgm:pt modelId="{146D29F0-C40A-4753-9930-970E2D45441B}" type="pres">
      <dgm:prSet presAssocID="{E9560785-AB8C-4F0A-93D8-9092C5EA11E5}" presName="ParentBackground" presStyleLbl="fgAcc1" presStyleIdx="4" presStyleCnt="6"/>
      <dgm:spPr/>
    </dgm:pt>
    <dgm:pt modelId="{25256467-0A1E-4B30-8155-13A415B7932B}" type="pres">
      <dgm:prSet presAssocID="{E9560785-AB8C-4F0A-93D8-9092C5EA11E5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8F94D89-4C38-4BFF-870E-904E1F270831}" type="pres">
      <dgm:prSet presAssocID="{518D016E-9ADA-405D-9E05-0072FC1394FD}" presName="Accent1" presStyleCnt="0"/>
      <dgm:spPr/>
    </dgm:pt>
    <dgm:pt modelId="{3188CB70-12AE-4E71-97C4-A85195441BE5}" type="pres">
      <dgm:prSet presAssocID="{518D016E-9ADA-405D-9E05-0072FC1394FD}" presName="Accent" presStyleLbl="node1" presStyleIdx="5" presStyleCnt="6"/>
      <dgm:spPr>
        <a:ln>
          <a:solidFill>
            <a:srgbClr val="0082C2"/>
          </a:solidFill>
        </a:ln>
      </dgm:spPr>
    </dgm:pt>
    <dgm:pt modelId="{BB69309D-696A-4D87-BAD0-B172FAD084DA}" type="pres">
      <dgm:prSet presAssocID="{518D016E-9ADA-405D-9E05-0072FC1394FD}" presName="ParentBackground1" presStyleCnt="0"/>
      <dgm:spPr/>
    </dgm:pt>
    <dgm:pt modelId="{CEC1E98C-C3BD-407C-A291-9D75C4DF19C2}" type="pres">
      <dgm:prSet presAssocID="{518D016E-9ADA-405D-9E05-0072FC1394FD}" presName="ParentBackground" presStyleLbl="fgAcc1" presStyleIdx="5" presStyleCnt="6"/>
      <dgm:spPr/>
    </dgm:pt>
    <dgm:pt modelId="{2A9A4207-673B-4299-8D60-49B64954E88C}" type="pres">
      <dgm:prSet presAssocID="{518D016E-9ADA-405D-9E05-0072FC1394F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E6200008-9CCE-43BC-802F-8711A9DC5127}" srcId="{D36AEB7B-559B-4754-8B9C-790BCD956CA2}" destId="{518D016E-9ADA-405D-9E05-0072FC1394FD}" srcOrd="0" destOrd="0" parTransId="{168E25D3-7DC6-4766-9F03-594E31B6B3DE}" sibTransId="{0ECDE58C-A83A-457E-B139-9D53E7BC4E17}"/>
    <dgm:cxn modelId="{9B5E2F0B-BD01-484C-ADFE-D1027358F0CB}" srcId="{D36AEB7B-559B-4754-8B9C-790BCD956CA2}" destId="{E9560785-AB8C-4F0A-93D8-9092C5EA11E5}" srcOrd="1" destOrd="0" parTransId="{F1F174B2-F7E8-4132-8C32-246514063D33}" sibTransId="{78C055A2-2341-405E-B035-59B8DD39823B}"/>
    <dgm:cxn modelId="{5DC83B0D-275E-41CF-85C3-EB749AD6E7E5}" srcId="{D36AEB7B-559B-4754-8B9C-790BCD956CA2}" destId="{9C2320FB-A475-46AA-8C56-3EF8AECC73D7}" srcOrd="2" destOrd="0" parTransId="{F466E67F-64CB-43A0-8955-2491C776EEA9}" sibTransId="{72635DC4-3B14-41A3-9CEE-FAD56D372C7C}"/>
    <dgm:cxn modelId="{65996A0E-1F8B-4DAC-9F4D-DFB037A86C11}" type="presOf" srcId="{D36AEB7B-559B-4754-8B9C-790BCD956CA2}" destId="{363668FE-B435-48B1-93F1-005598FF8DF2}" srcOrd="0" destOrd="0" presId="urn:microsoft.com/office/officeart/2011/layout/CircleProcess"/>
    <dgm:cxn modelId="{A262321B-5E69-4EC6-8134-C284EDB88E62}" type="presOf" srcId="{518D016E-9ADA-405D-9E05-0072FC1394FD}" destId="{2A9A4207-673B-4299-8D60-49B64954E88C}" srcOrd="1" destOrd="0" presId="urn:microsoft.com/office/officeart/2011/layout/CircleProcess"/>
    <dgm:cxn modelId="{CF6B8725-B264-4A6A-AC12-D45AA852669F}" srcId="{D36AEB7B-559B-4754-8B9C-790BCD956CA2}" destId="{C2168211-45F9-4503-AE6C-431F3C9EBADB}" srcOrd="5" destOrd="0" parTransId="{B721FD5C-0713-4457-BB86-0615494453AB}" sibTransId="{737D133B-A497-4AE2-B6DB-D1863ABF3342}"/>
    <dgm:cxn modelId="{B106184C-01D2-44CB-AF62-25FB39EC4C27}" type="presOf" srcId="{9C2320FB-A475-46AA-8C56-3EF8AECC73D7}" destId="{FE1B96AC-6460-4098-B2B6-DC2628B85F6B}" srcOrd="0" destOrd="0" presId="urn:microsoft.com/office/officeart/2011/layout/CircleProcess"/>
    <dgm:cxn modelId="{D03DD56C-F4C2-4CDE-BE1B-6252F3E56C5E}" srcId="{D36AEB7B-559B-4754-8B9C-790BCD956CA2}" destId="{BCF7964A-0E40-4728-8038-297308629662}" srcOrd="3" destOrd="0" parTransId="{810AAF24-3689-4E65-BE2C-B901EE434179}" sibTransId="{B4364DB1-0754-4A07-BBBB-1F0E70FA242D}"/>
    <dgm:cxn modelId="{828CFE74-329F-4F9F-81BC-1A0C521E5394}" srcId="{D36AEB7B-559B-4754-8B9C-790BCD956CA2}" destId="{ECEF8152-AF5E-45DA-86D2-9EBB5FE6DB0D}" srcOrd="4" destOrd="0" parTransId="{193DBA35-9B5A-4851-93FC-16C3E54FBABF}" sibTransId="{063030D7-DA89-4A82-ABBE-399DA432A293}"/>
    <dgm:cxn modelId="{A743E25A-7758-456B-B18E-838FD5654051}" type="presOf" srcId="{9C2320FB-A475-46AA-8C56-3EF8AECC73D7}" destId="{A5FD160C-64CB-46A6-B4F2-89A69FD9B587}" srcOrd="1" destOrd="0" presId="urn:microsoft.com/office/officeart/2011/layout/CircleProcess"/>
    <dgm:cxn modelId="{A725B282-5C5D-46CA-BC0B-3F5E14E152D6}" type="presOf" srcId="{C2168211-45F9-4503-AE6C-431F3C9EBADB}" destId="{6D8C4ACD-8B72-47BA-AD9F-64B7340370F8}" srcOrd="1" destOrd="0" presId="urn:microsoft.com/office/officeart/2011/layout/CircleProcess"/>
    <dgm:cxn modelId="{EC9DBB86-ABEE-4F8D-AF0F-01408AFDB10D}" type="presOf" srcId="{518D016E-9ADA-405D-9E05-0072FC1394FD}" destId="{CEC1E98C-C3BD-407C-A291-9D75C4DF19C2}" srcOrd="0" destOrd="0" presId="urn:microsoft.com/office/officeart/2011/layout/CircleProcess"/>
    <dgm:cxn modelId="{0466D08B-539A-417F-A5B1-A8FAC39EEF56}" type="presOf" srcId="{E9560785-AB8C-4F0A-93D8-9092C5EA11E5}" destId="{146D29F0-C40A-4753-9930-970E2D45441B}" srcOrd="0" destOrd="0" presId="urn:microsoft.com/office/officeart/2011/layout/CircleProcess"/>
    <dgm:cxn modelId="{09A8429E-F180-46EA-9382-E65D695E4A5D}" type="presOf" srcId="{ECEF8152-AF5E-45DA-86D2-9EBB5FE6DB0D}" destId="{94197837-8466-4D20-9415-53387848A7B5}" srcOrd="0" destOrd="0" presId="urn:microsoft.com/office/officeart/2011/layout/CircleProcess"/>
    <dgm:cxn modelId="{9CDBE2B0-8042-4FBE-89E7-EEDF93B56AAC}" type="presOf" srcId="{ECEF8152-AF5E-45DA-86D2-9EBB5FE6DB0D}" destId="{838F2391-A72B-49AE-91FF-01797DB374C8}" srcOrd="1" destOrd="0" presId="urn:microsoft.com/office/officeart/2011/layout/CircleProcess"/>
    <dgm:cxn modelId="{9EC539B7-21D5-4EE2-83DD-E812DB919CDB}" type="presOf" srcId="{BCF7964A-0E40-4728-8038-297308629662}" destId="{83164E5C-FE19-4648-B422-BAE0A7B55EFE}" srcOrd="0" destOrd="0" presId="urn:microsoft.com/office/officeart/2011/layout/CircleProcess"/>
    <dgm:cxn modelId="{406902DF-E25A-4F81-BCB1-320D5064EF90}" type="presOf" srcId="{C2168211-45F9-4503-AE6C-431F3C9EBADB}" destId="{3D4E4E3F-810C-4375-ACEE-A9B8E6579051}" srcOrd="0" destOrd="0" presId="urn:microsoft.com/office/officeart/2011/layout/CircleProcess"/>
    <dgm:cxn modelId="{933556E4-D4EC-41FE-B689-D58FDECBC76B}" type="presOf" srcId="{BCF7964A-0E40-4728-8038-297308629662}" destId="{42FFEFDD-7841-4869-86FD-067B92629290}" srcOrd="1" destOrd="0" presId="urn:microsoft.com/office/officeart/2011/layout/CircleProcess"/>
    <dgm:cxn modelId="{03403FEE-DEA7-41C1-AAAC-848F458D1925}" type="presOf" srcId="{E9560785-AB8C-4F0A-93D8-9092C5EA11E5}" destId="{25256467-0A1E-4B30-8155-13A415B7932B}" srcOrd="1" destOrd="0" presId="urn:microsoft.com/office/officeart/2011/layout/CircleProcess"/>
    <dgm:cxn modelId="{0520B962-061D-411F-954C-F36215D8444E}" type="presParOf" srcId="{363668FE-B435-48B1-93F1-005598FF8DF2}" destId="{D540434B-2C25-4BF7-8878-1720C54F3F75}" srcOrd="0" destOrd="0" presId="urn:microsoft.com/office/officeart/2011/layout/CircleProcess"/>
    <dgm:cxn modelId="{6D05B594-3141-4F3B-B2AC-5279E9EA10F7}" type="presParOf" srcId="{D540434B-2C25-4BF7-8878-1720C54F3F75}" destId="{55F8F38B-93AC-496B-99BF-476A76CEEE3D}" srcOrd="0" destOrd="0" presId="urn:microsoft.com/office/officeart/2011/layout/CircleProcess"/>
    <dgm:cxn modelId="{9057ED71-8BC4-4F39-AABA-17E77B682785}" type="presParOf" srcId="{363668FE-B435-48B1-93F1-005598FF8DF2}" destId="{865B53CE-5579-4271-8DA5-19BF9E173B59}" srcOrd="1" destOrd="0" presId="urn:microsoft.com/office/officeart/2011/layout/CircleProcess"/>
    <dgm:cxn modelId="{05FCF926-C3D6-4ADC-B43D-2EC2DF5725C5}" type="presParOf" srcId="{865B53CE-5579-4271-8DA5-19BF9E173B59}" destId="{3D4E4E3F-810C-4375-ACEE-A9B8E6579051}" srcOrd="0" destOrd="0" presId="urn:microsoft.com/office/officeart/2011/layout/CircleProcess"/>
    <dgm:cxn modelId="{250E136B-4A3C-4C41-9049-FEA6E9F79B12}" type="presParOf" srcId="{363668FE-B435-48B1-93F1-005598FF8DF2}" destId="{6D8C4ACD-8B72-47BA-AD9F-64B7340370F8}" srcOrd="2" destOrd="0" presId="urn:microsoft.com/office/officeart/2011/layout/CircleProcess"/>
    <dgm:cxn modelId="{5D27681C-EC17-487E-9F9F-7E8E873C3109}" type="presParOf" srcId="{363668FE-B435-48B1-93F1-005598FF8DF2}" destId="{274C0065-E7C9-46D3-95CA-918A3F196973}" srcOrd="3" destOrd="0" presId="urn:microsoft.com/office/officeart/2011/layout/CircleProcess"/>
    <dgm:cxn modelId="{8E30C4B6-1DF1-4A90-8492-5233A8E65735}" type="presParOf" srcId="{274C0065-E7C9-46D3-95CA-918A3F196973}" destId="{D52B9828-FD92-41BA-87E1-8B641FE21B74}" srcOrd="0" destOrd="0" presId="urn:microsoft.com/office/officeart/2011/layout/CircleProcess"/>
    <dgm:cxn modelId="{1591DE5C-3F57-42E8-989B-0B94DE7BCE50}" type="presParOf" srcId="{363668FE-B435-48B1-93F1-005598FF8DF2}" destId="{93B78567-6A02-4F9C-8021-F0B845EDBCD9}" srcOrd="4" destOrd="0" presId="urn:microsoft.com/office/officeart/2011/layout/CircleProcess"/>
    <dgm:cxn modelId="{7C6A7DA2-118D-4DF5-984E-390DDD61811C}" type="presParOf" srcId="{93B78567-6A02-4F9C-8021-F0B845EDBCD9}" destId="{94197837-8466-4D20-9415-53387848A7B5}" srcOrd="0" destOrd="0" presId="urn:microsoft.com/office/officeart/2011/layout/CircleProcess"/>
    <dgm:cxn modelId="{98D2F41F-9BDF-4227-AC76-A15E8C09024A}" type="presParOf" srcId="{363668FE-B435-48B1-93F1-005598FF8DF2}" destId="{838F2391-A72B-49AE-91FF-01797DB374C8}" srcOrd="5" destOrd="0" presId="urn:microsoft.com/office/officeart/2011/layout/CircleProcess"/>
    <dgm:cxn modelId="{FF769E21-9618-495C-8814-92BB8CF225AF}" type="presParOf" srcId="{363668FE-B435-48B1-93F1-005598FF8DF2}" destId="{49866297-B715-4BBB-8A45-5A19F0D39DCD}" srcOrd="6" destOrd="0" presId="urn:microsoft.com/office/officeart/2011/layout/CircleProcess"/>
    <dgm:cxn modelId="{3DC43A67-C159-4EA3-853F-2FDED6BAD36E}" type="presParOf" srcId="{49866297-B715-4BBB-8A45-5A19F0D39DCD}" destId="{1C59B496-01A0-47E3-B914-4DE740E34560}" srcOrd="0" destOrd="0" presId="urn:microsoft.com/office/officeart/2011/layout/CircleProcess"/>
    <dgm:cxn modelId="{231671D2-AA37-436C-A0B2-6531A0F89A91}" type="presParOf" srcId="{363668FE-B435-48B1-93F1-005598FF8DF2}" destId="{C4027AB3-765B-477F-B536-AC8C1B91867E}" srcOrd="7" destOrd="0" presId="urn:microsoft.com/office/officeart/2011/layout/CircleProcess"/>
    <dgm:cxn modelId="{5261422B-BDE3-4289-A769-BB72C1769F21}" type="presParOf" srcId="{C4027AB3-765B-477F-B536-AC8C1B91867E}" destId="{83164E5C-FE19-4648-B422-BAE0A7B55EFE}" srcOrd="0" destOrd="0" presId="urn:microsoft.com/office/officeart/2011/layout/CircleProcess"/>
    <dgm:cxn modelId="{AEAF6C88-D3F2-4F44-AED5-930F4759B533}" type="presParOf" srcId="{363668FE-B435-48B1-93F1-005598FF8DF2}" destId="{42FFEFDD-7841-4869-86FD-067B92629290}" srcOrd="8" destOrd="0" presId="urn:microsoft.com/office/officeart/2011/layout/CircleProcess"/>
    <dgm:cxn modelId="{F5DF767E-4E80-417E-A352-94E9E4D032FA}" type="presParOf" srcId="{363668FE-B435-48B1-93F1-005598FF8DF2}" destId="{F79E865A-FAA9-4C86-89E0-87B5CE3C91BB}" srcOrd="9" destOrd="0" presId="urn:microsoft.com/office/officeart/2011/layout/CircleProcess"/>
    <dgm:cxn modelId="{4DBF77F3-0968-47F5-ACF1-C5020A8F5250}" type="presParOf" srcId="{F79E865A-FAA9-4C86-89E0-87B5CE3C91BB}" destId="{30A7F3F7-BCE7-4FDF-A84A-86E0861E5540}" srcOrd="0" destOrd="0" presId="urn:microsoft.com/office/officeart/2011/layout/CircleProcess"/>
    <dgm:cxn modelId="{025A956D-E51A-47DE-94D3-EC346EAEF674}" type="presParOf" srcId="{363668FE-B435-48B1-93F1-005598FF8DF2}" destId="{7091A115-2085-420C-BCE8-5BD26ECCB80D}" srcOrd="10" destOrd="0" presId="urn:microsoft.com/office/officeart/2011/layout/CircleProcess"/>
    <dgm:cxn modelId="{44F9712C-937F-43DE-87ED-830AAAD28B28}" type="presParOf" srcId="{7091A115-2085-420C-BCE8-5BD26ECCB80D}" destId="{FE1B96AC-6460-4098-B2B6-DC2628B85F6B}" srcOrd="0" destOrd="0" presId="urn:microsoft.com/office/officeart/2011/layout/CircleProcess"/>
    <dgm:cxn modelId="{DD6E0C57-BE35-4B27-AEAD-B8769BC3E70B}" type="presParOf" srcId="{363668FE-B435-48B1-93F1-005598FF8DF2}" destId="{A5FD160C-64CB-46A6-B4F2-89A69FD9B587}" srcOrd="11" destOrd="0" presId="urn:microsoft.com/office/officeart/2011/layout/CircleProcess"/>
    <dgm:cxn modelId="{8AB2E874-BD08-4E1B-BC5B-6D25B24B2DD1}" type="presParOf" srcId="{363668FE-B435-48B1-93F1-005598FF8DF2}" destId="{C77CAA3E-FA5E-482F-B5CE-5CFA1A2567CD}" srcOrd="12" destOrd="0" presId="urn:microsoft.com/office/officeart/2011/layout/CircleProcess"/>
    <dgm:cxn modelId="{1FE0BCF4-C369-4030-A9C4-A2ECD94E32FB}" type="presParOf" srcId="{C77CAA3E-FA5E-482F-B5CE-5CFA1A2567CD}" destId="{B5E30FB6-E89C-48DC-A013-31A862E2276F}" srcOrd="0" destOrd="0" presId="urn:microsoft.com/office/officeart/2011/layout/CircleProcess"/>
    <dgm:cxn modelId="{0C93E002-0687-47C8-ADB8-62D58696F94B}" type="presParOf" srcId="{363668FE-B435-48B1-93F1-005598FF8DF2}" destId="{B1A25D4E-FFD2-4BE1-A484-F8FD882A75B6}" srcOrd="13" destOrd="0" presId="urn:microsoft.com/office/officeart/2011/layout/CircleProcess"/>
    <dgm:cxn modelId="{C2BF48B3-876F-402D-864D-4028F4537AC9}" type="presParOf" srcId="{B1A25D4E-FFD2-4BE1-A484-F8FD882A75B6}" destId="{146D29F0-C40A-4753-9930-970E2D45441B}" srcOrd="0" destOrd="0" presId="urn:microsoft.com/office/officeart/2011/layout/CircleProcess"/>
    <dgm:cxn modelId="{1818815B-4E83-46DC-B83E-3471F40114AA}" type="presParOf" srcId="{363668FE-B435-48B1-93F1-005598FF8DF2}" destId="{25256467-0A1E-4B30-8155-13A415B7932B}" srcOrd="14" destOrd="0" presId="urn:microsoft.com/office/officeart/2011/layout/CircleProcess"/>
    <dgm:cxn modelId="{08D6D48D-D24B-4ED9-901A-BFB568475629}" type="presParOf" srcId="{363668FE-B435-48B1-93F1-005598FF8DF2}" destId="{E8F94D89-4C38-4BFF-870E-904E1F270831}" srcOrd="15" destOrd="0" presId="urn:microsoft.com/office/officeart/2011/layout/CircleProcess"/>
    <dgm:cxn modelId="{8D630731-0F90-483C-8333-64480E7225E6}" type="presParOf" srcId="{E8F94D89-4C38-4BFF-870E-904E1F270831}" destId="{3188CB70-12AE-4E71-97C4-A85195441BE5}" srcOrd="0" destOrd="0" presId="urn:microsoft.com/office/officeart/2011/layout/CircleProcess"/>
    <dgm:cxn modelId="{2E996D1E-3D7C-4C3B-BDCA-010A1E38D40C}" type="presParOf" srcId="{363668FE-B435-48B1-93F1-005598FF8DF2}" destId="{BB69309D-696A-4D87-BAD0-B172FAD084DA}" srcOrd="16" destOrd="0" presId="urn:microsoft.com/office/officeart/2011/layout/CircleProcess"/>
    <dgm:cxn modelId="{518CE015-AF52-48F3-B53D-C88EF34EAAAE}" type="presParOf" srcId="{BB69309D-696A-4D87-BAD0-B172FAD084DA}" destId="{CEC1E98C-C3BD-407C-A291-9D75C4DF19C2}" srcOrd="0" destOrd="0" presId="urn:microsoft.com/office/officeart/2011/layout/CircleProcess"/>
    <dgm:cxn modelId="{A76876DF-99AC-4C30-A825-419C4009E138}" type="presParOf" srcId="{363668FE-B435-48B1-93F1-005598FF8DF2}" destId="{2A9A4207-673B-4299-8D60-49B64954E88C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474BBC-930A-4934-A140-9275193F5706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D1CEBC8-7080-401C-8A6C-C63315733813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3</a:t>
          </a:r>
          <a:endParaRPr lang="en-US"/>
        </a:p>
      </dgm:t>
    </dgm:pt>
    <dgm:pt modelId="{8F0B16DA-7783-41E2-A5DD-E3B3EF27D7DE}" type="parTrans" cxnId="{69C25BFE-3B90-486C-84A1-157679B935C0}">
      <dgm:prSet/>
      <dgm:spPr/>
      <dgm:t>
        <a:bodyPr/>
        <a:lstStyle/>
        <a:p>
          <a:endParaRPr lang="en-US"/>
        </a:p>
      </dgm:t>
    </dgm:pt>
    <dgm:pt modelId="{C104C6E2-CB05-4919-8E51-58590C16C672}" type="sibTrans" cxnId="{69C25BFE-3B90-486C-84A1-157679B935C0}">
      <dgm:prSet/>
      <dgm:spPr/>
      <dgm:t>
        <a:bodyPr/>
        <a:lstStyle/>
        <a:p>
          <a:endParaRPr lang="en-US"/>
        </a:p>
      </dgm:t>
    </dgm:pt>
    <dgm:pt modelId="{CD527396-1EA9-4C4D-809C-D69CBAA1343B}">
      <dgm:prSet phldr="0"/>
      <dgm:spPr>
        <a:ln>
          <a:solidFill>
            <a:srgbClr val="0082C2"/>
          </a:solidFill>
        </a:ln>
      </dgm:spPr>
      <dgm:t>
        <a:bodyPr/>
        <a:lstStyle/>
        <a:p>
          <a:pPr rtl="0"/>
          <a:r>
            <a:rPr lang="en-US">
              <a:latin typeface="Arial"/>
            </a:rPr>
            <a:t>1</a:t>
          </a:r>
        </a:p>
      </dgm:t>
    </dgm:pt>
    <dgm:pt modelId="{52B65239-B7E6-48EB-950E-0D15060114A5}" type="parTrans" cxnId="{BAB8B003-1B0F-4DF4-9872-919B99814FC7}">
      <dgm:prSet/>
      <dgm:spPr/>
      <dgm:t>
        <a:bodyPr/>
        <a:lstStyle/>
        <a:p>
          <a:endParaRPr lang="en-US"/>
        </a:p>
      </dgm:t>
    </dgm:pt>
    <dgm:pt modelId="{771BDC3F-FC4C-48AF-9947-F375D478FB6F}" type="sibTrans" cxnId="{BAB8B003-1B0F-4DF4-9872-919B99814FC7}">
      <dgm:prSet/>
      <dgm:spPr/>
      <dgm:t>
        <a:bodyPr/>
        <a:lstStyle/>
        <a:p>
          <a:endParaRPr lang="en-US"/>
        </a:p>
      </dgm:t>
    </dgm:pt>
    <dgm:pt modelId="{9A5B577C-B5A6-4823-A789-31688EC57F73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2</a:t>
          </a:r>
        </a:p>
      </dgm:t>
    </dgm:pt>
    <dgm:pt modelId="{364AF336-A1DA-4A77-B894-0D72A86B618B}" type="parTrans" cxnId="{CF912179-BFEE-4C5C-A8C2-9E8536EE8363}">
      <dgm:prSet/>
      <dgm:spPr/>
      <dgm:t>
        <a:bodyPr/>
        <a:lstStyle/>
        <a:p>
          <a:endParaRPr lang="en-US"/>
        </a:p>
      </dgm:t>
    </dgm:pt>
    <dgm:pt modelId="{29C84137-2546-49C9-A164-CD6001452057}" type="sibTrans" cxnId="{CF912179-BFEE-4C5C-A8C2-9E8536EE8363}">
      <dgm:prSet/>
      <dgm:spPr/>
      <dgm:t>
        <a:bodyPr/>
        <a:lstStyle/>
        <a:p>
          <a:endParaRPr lang="en-US"/>
        </a:p>
      </dgm:t>
    </dgm:pt>
    <dgm:pt modelId="{E3D22772-1747-425A-869E-23BDDCD86462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4</a:t>
          </a:r>
        </a:p>
      </dgm:t>
    </dgm:pt>
    <dgm:pt modelId="{E766658B-346C-48D0-A360-F8B067A47C20}" type="parTrans" cxnId="{DF3D3C61-68A1-48C7-99A4-B16653ADA538}">
      <dgm:prSet/>
      <dgm:spPr/>
      <dgm:t>
        <a:bodyPr/>
        <a:lstStyle/>
        <a:p>
          <a:endParaRPr lang="en-US"/>
        </a:p>
      </dgm:t>
    </dgm:pt>
    <dgm:pt modelId="{10D79904-53A7-48ED-96B8-C0355AE1068E}" type="sibTrans" cxnId="{DF3D3C61-68A1-48C7-99A4-B16653ADA538}">
      <dgm:prSet/>
      <dgm:spPr/>
      <dgm:t>
        <a:bodyPr/>
        <a:lstStyle/>
        <a:p>
          <a:endParaRPr lang="en-US"/>
        </a:p>
      </dgm:t>
    </dgm:pt>
    <dgm:pt modelId="{90278116-CC49-415D-BAF7-C6CC47F76127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5</a:t>
          </a:r>
        </a:p>
      </dgm:t>
    </dgm:pt>
    <dgm:pt modelId="{1B2B5840-CD39-4028-8DE1-C87EF9268B6B}" type="parTrans" cxnId="{3EAE55CD-2335-4CDA-8418-5CB80C906DA0}">
      <dgm:prSet/>
      <dgm:spPr/>
      <dgm:t>
        <a:bodyPr/>
        <a:lstStyle/>
        <a:p>
          <a:endParaRPr lang="en-US"/>
        </a:p>
      </dgm:t>
    </dgm:pt>
    <dgm:pt modelId="{53D7ADBD-6007-4715-BD2C-A3286621D878}" type="sibTrans" cxnId="{3EAE55CD-2335-4CDA-8418-5CB80C906DA0}">
      <dgm:prSet/>
      <dgm:spPr/>
      <dgm:t>
        <a:bodyPr/>
        <a:lstStyle/>
        <a:p>
          <a:endParaRPr lang="en-US"/>
        </a:p>
      </dgm:t>
    </dgm:pt>
    <dgm:pt modelId="{36371F71-87F4-415F-8403-A953D2006FA6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6</a:t>
          </a:r>
        </a:p>
      </dgm:t>
    </dgm:pt>
    <dgm:pt modelId="{BB49E607-77AB-4BD2-92A4-1300D0D1C929}" type="parTrans" cxnId="{81BB176B-98AA-44C0-ABFF-0BB523434305}">
      <dgm:prSet/>
      <dgm:spPr/>
      <dgm:t>
        <a:bodyPr/>
        <a:lstStyle/>
        <a:p>
          <a:endParaRPr lang="en-US"/>
        </a:p>
      </dgm:t>
    </dgm:pt>
    <dgm:pt modelId="{78A955C8-EEF6-4C67-893F-BC6949F72C48}" type="sibTrans" cxnId="{81BB176B-98AA-44C0-ABFF-0BB523434305}">
      <dgm:prSet/>
      <dgm:spPr/>
      <dgm:t>
        <a:bodyPr/>
        <a:lstStyle/>
        <a:p>
          <a:endParaRPr lang="en-US"/>
        </a:p>
      </dgm:t>
    </dgm:pt>
    <dgm:pt modelId="{8A76C153-46BF-4555-B24C-A4909986DBAA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7</a:t>
          </a:r>
        </a:p>
      </dgm:t>
    </dgm:pt>
    <dgm:pt modelId="{52988961-9BB9-4802-AA15-800BBA5FD842}" type="parTrans" cxnId="{7028DD12-510F-4CCD-AE7B-FF933B3BB409}">
      <dgm:prSet/>
      <dgm:spPr/>
      <dgm:t>
        <a:bodyPr/>
        <a:lstStyle/>
        <a:p>
          <a:endParaRPr lang="en-US"/>
        </a:p>
      </dgm:t>
    </dgm:pt>
    <dgm:pt modelId="{745F364A-765B-4AA3-91AF-2D139E7993D6}" type="sibTrans" cxnId="{7028DD12-510F-4CCD-AE7B-FF933B3BB409}">
      <dgm:prSet/>
      <dgm:spPr/>
      <dgm:t>
        <a:bodyPr/>
        <a:lstStyle/>
        <a:p>
          <a:endParaRPr lang="en-US"/>
        </a:p>
      </dgm:t>
    </dgm:pt>
    <dgm:pt modelId="{1868CDCF-68B0-4D33-8C5A-B63C41C28897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8</a:t>
          </a:r>
        </a:p>
      </dgm:t>
    </dgm:pt>
    <dgm:pt modelId="{F7CF75E6-B742-4923-A6C0-10CE95EAB206}" type="parTrans" cxnId="{93119A66-0543-41C1-BB67-DF0CE96EE3C9}">
      <dgm:prSet/>
      <dgm:spPr/>
      <dgm:t>
        <a:bodyPr/>
        <a:lstStyle/>
        <a:p>
          <a:endParaRPr lang="en-US"/>
        </a:p>
      </dgm:t>
    </dgm:pt>
    <dgm:pt modelId="{15F5F403-4E00-4DA9-87C1-95EE759E4BFB}" type="sibTrans" cxnId="{93119A66-0543-41C1-BB67-DF0CE96EE3C9}">
      <dgm:prSet/>
      <dgm:spPr/>
      <dgm:t>
        <a:bodyPr/>
        <a:lstStyle/>
        <a:p>
          <a:endParaRPr lang="en-US"/>
        </a:p>
      </dgm:t>
    </dgm:pt>
    <dgm:pt modelId="{F1B8CB8C-1E40-4C56-94CC-0F7776CA1160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9</a:t>
          </a:r>
        </a:p>
      </dgm:t>
    </dgm:pt>
    <dgm:pt modelId="{977F5E35-5353-40F2-8564-739AADC84BD1}" type="parTrans" cxnId="{74C2C551-C02F-43A0-AD3D-6EC37ADC3BF8}">
      <dgm:prSet/>
      <dgm:spPr/>
      <dgm:t>
        <a:bodyPr/>
        <a:lstStyle/>
        <a:p>
          <a:endParaRPr lang="en-US"/>
        </a:p>
      </dgm:t>
    </dgm:pt>
    <dgm:pt modelId="{343788B3-24D9-4388-943B-E55E697A35D5}" type="sibTrans" cxnId="{74C2C551-C02F-43A0-AD3D-6EC37ADC3BF8}">
      <dgm:prSet/>
      <dgm:spPr/>
      <dgm:t>
        <a:bodyPr/>
        <a:lstStyle/>
        <a:p>
          <a:endParaRPr lang="en-US"/>
        </a:p>
      </dgm:t>
    </dgm:pt>
    <dgm:pt modelId="{65116D15-775F-45FC-B21C-073FD0595E81}">
      <dgm:prSet phldr="0"/>
      <dgm:spPr>
        <a:ln>
          <a:solidFill>
            <a:srgbClr val="0082C2"/>
          </a:solidFill>
        </a:ln>
      </dgm:spPr>
      <dgm:t>
        <a:bodyPr/>
        <a:lstStyle/>
        <a:p>
          <a:r>
            <a:rPr lang="en-US">
              <a:latin typeface="Arial"/>
            </a:rPr>
            <a:t>10</a:t>
          </a:r>
        </a:p>
      </dgm:t>
    </dgm:pt>
    <dgm:pt modelId="{30A6F5B2-B90F-43E0-93B1-EEDA745DA4A2}" type="parTrans" cxnId="{2CA2D4BB-63C5-40EF-8E60-ECABF0148CD3}">
      <dgm:prSet/>
      <dgm:spPr/>
      <dgm:t>
        <a:bodyPr/>
        <a:lstStyle/>
        <a:p>
          <a:endParaRPr lang="en-US"/>
        </a:p>
      </dgm:t>
    </dgm:pt>
    <dgm:pt modelId="{25477202-0DA6-4D65-AAFB-D8BFC9B0F0B3}" type="sibTrans" cxnId="{2CA2D4BB-63C5-40EF-8E60-ECABF0148CD3}">
      <dgm:prSet/>
      <dgm:spPr/>
      <dgm:t>
        <a:bodyPr/>
        <a:lstStyle/>
        <a:p>
          <a:endParaRPr lang="en-US"/>
        </a:p>
      </dgm:t>
    </dgm:pt>
    <dgm:pt modelId="{247DC89A-8066-44E0-A5BE-B79E8D7BA76E}" type="pres">
      <dgm:prSet presAssocID="{0C474BBC-930A-4934-A140-9275193F5706}" presName="CompostProcess" presStyleCnt="0">
        <dgm:presLayoutVars>
          <dgm:dir/>
          <dgm:resizeHandles val="exact"/>
        </dgm:presLayoutVars>
      </dgm:prSet>
      <dgm:spPr/>
    </dgm:pt>
    <dgm:pt modelId="{696F02A3-2B66-4B78-B87E-3DD0BCDF279F}" type="pres">
      <dgm:prSet presAssocID="{0C474BBC-930A-4934-A140-9275193F5706}" presName="arrow" presStyleLbl="bgShp" presStyleIdx="0" presStyleCnt="1"/>
      <dgm:spPr>
        <a:solidFill>
          <a:srgbClr val="0082C2"/>
        </a:solidFill>
        <a:ln>
          <a:solidFill>
            <a:srgbClr val="0082C2"/>
          </a:solidFill>
        </a:ln>
      </dgm:spPr>
    </dgm:pt>
    <dgm:pt modelId="{41EFDA90-DD4E-43A2-A454-2EF35B9704D1}" type="pres">
      <dgm:prSet presAssocID="{0C474BBC-930A-4934-A140-9275193F5706}" presName="linearProcess" presStyleCnt="0"/>
      <dgm:spPr/>
    </dgm:pt>
    <dgm:pt modelId="{3ED3BBBC-3D59-404D-85F7-885B779843E4}" type="pres">
      <dgm:prSet presAssocID="{CD527396-1EA9-4C4D-809C-D69CBAA1343B}" presName="textNode" presStyleLbl="node1" presStyleIdx="0" presStyleCnt="10">
        <dgm:presLayoutVars>
          <dgm:bulletEnabled val="1"/>
        </dgm:presLayoutVars>
      </dgm:prSet>
      <dgm:spPr/>
    </dgm:pt>
    <dgm:pt modelId="{0106A692-0E09-43ED-AC59-031ABDC5104A}" type="pres">
      <dgm:prSet presAssocID="{771BDC3F-FC4C-48AF-9947-F375D478FB6F}" presName="sibTrans" presStyleCnt="0"/>
      <dgm:spPr/>
    </dgm:pt>
    <dgm:pt modelId="{7350541E-966C-4301-954F-0B27C1D87DC3}" type="pres">
      <dgm:prSet presAssocID="{9A5B577C-B5A6-4823-A789-31688EC57F73}" presName="textNode" presStyleLbl="node1" presStyleIdx="1" presStyleCnt="10">
        <dgm:presLayoutVars>
          <dgm:bulletEnabled val="1"/>
        </dgm:presLayoutVars>
      </dgm:prSet>
      <dgm:spPr/>
    </dgm:pt>
    <dgm:pt modelId="{C221F245-0DFB-4221-899A-EB8677A00400}" type="pres">
      <dgm:prSet presAssocID="{29C84137-2546-49C9-A164-CD6001452057}" presName="sibTrans" presStyleCnt="0"/>
      <dgm:spPr/>
    </dgm:pt>
    <dgm:pt modelId="{6B330F49-B521-4448-B348-390F73AF61B6}" type="pres">
      <dgm:prSet presAssocID="{7D1CEBC8-7080-401C-8A6C-C63315733813}" presName="textNode" presStyleLbl="node1" presStyleIdx="2" presStyleCnt="10">
        <dgm:presLayoutVars>
          <dgm:bulletEnabled val="1"/>
        </dgm:presLayoutVars>
      </dgm:prSet>
      <dgm:spPr/>
    </dgm:pt>
    <dgm:pt modelId="{E1BA3B0D-8710-45B4-A05A-8CCBAE467B2D}" type="pres">
      <dgm:prSet presAssocID="{C104C6E2-CB05-4919-8E51-58590C16C672}" presName="sibTrans" presStyleCnt="0"/>
      <dgm:spPr/>
    </dgm:pt>
    <dgm:pt modelId="{16B174AE-83DE-4F79-B84C-1308E0287F1C}" type="pres">
      <dgm:prSet presAssocID="{E3D22772-1747-425A-869E-23BDDCD86462}" presName="textNode" presStyleLbl="node1" presStyleIdx="3" presStyleCnt="10">
        <dgm:presLayoutVars>
          <dgm:bulletEnabled val="1"/>
        </dgm:presLayoutVars>
      </dgm:prSet>
      <dgm:spPr/>
    </dgm:pt>
    <dgm:pt modelId="{087336EB-A975-47B1-8DAE-3A77827C2D8E}" type="pres">
      <dgm:prSet presAssocID="{10D79904-53A7-48ED-96B8-C0355AE1068E}" presName="sibTrans" presStyleCnt="0"/>
      <dgm:spPr/>
    </dgm:pt>
    <dgm:pt modelId="{02E4919E-8CB5-4AEC-917F-1F8A04F1CEBF}" type="pres">
      <dgm:prSet presAssocID="{90278116-CC49-415D-BAF7-C6CC47F76127}" presName="textNode" presStyleLbl="node1" presStyleIdx="4" presStyleCnt="10">
        <dgm:presLayoutVars>
          <dgm:bulletEnabled val="1"/>
        </dgm:presLayoutVars>
      </dgm:prSet>
      <dgm:spPr/>
    </dgm:pt>
    <dgm:pt modelId="{5FE054E3-6992-42FF-B7A5-B5A692D72266}" type="pres">
      <dgm:prSet presAssocID="{53D7ADBD-6007-4715-BD2C-A3286621D878}" presName="sibTrans" presStyleCnt="0"/>
      <dgm:spPr/>
    </dgm:pt>
    <dgm:pt modelId="{D2FDFE14-FFF8-4660-883B-306B8BA2DC7D}" type="pres">
      <dgm:prSet presAssocID="{36371F71-87F4-415F-8403-A953D2006FA6}" presName="textNode" presStyleLbl="node1" presStyleIdx="5" presStyleCnt="10">
        <dgm:presLayoutVars>
          <dgm:bulletEnabled val="1"/>
        </dgm:presLayoutVars>
      </dgm:prSet>
      <dgm:spPr/>
    </dgm:pt>
    <dgm:pt modelId="{0DD41ACF-54AA-4722-B933-FC6712751634}" type="pres">
      <dgm:prSet presAssocID="{78A955C8-EEF6-4C67-893F-BC6949F72C48}" presName="sibTrans" presStyleCnt="0"/>
      <dgm:spPr/>
    </dgm:pt>
    <dgm:pt modelId="{BDFABE7B-0B80-4D86-B3CD-3865A5AB74BE}" type="pres">
      <dgm:prSet presAssocID="{8A76C153-46BF-4555-B24C-A4909986DBAA}" presName="textNode" presStyleLbl="node1" presStyleIdx="6" presStyleCnt="10">
        <dgm:presLayoutVars>
          <dgm:bulletEnabled val="1"/>
        </dgm:presLayoutVars>
      </dgm:prSet>
      <dgm:spPr/>
    </dgm:pt>
    <dgm:pt modelId="{CCE3CAF9-1060-433C-B939-224DEDC3C444}" type="pres">
      <dgm:prSet presAssocID="{745F364A-765B-4AA3-91AF-2D139E7993D6}" presName="sibTrans" presStyleCnt="0"/>
      <dgm:spPr/>
    </dgm:pt>
    <dgm:pt modelId="{6920E2F0-055D-42A4-BAA7-8452C8182B5F}" type="pres">
      <dgm:prSet presAssocID="{1868CDCF-68B0-4D33-8C5A-B63C41C28897}" presName="textNode" presStyleLbl="node1" presStyleIdx="7" presStyleCnt="10">
        <dgm:presLayoutVars>
          <dgm:bulletEnabled val="1"/>
        </dgm:presLayoutVars>
      </dgm:prSet>
      <dgm:spPr/>
    </dgm:pt>
    <dgm:pt modelId="{13FE0E05-46B2-481F-891A-9944AD5FE3B2}" type="pres">
      <dgm:prSet presAssocID="{15F5F403-4E00-4DA9-87C1-95EE759E4BFB}" presName="sibTrans" presStyleCnt="0"/>
      <dgm:spPr/>
    </dgm:pt>
    <dgm:pt modelId="{181ECB49-B23D-4F60-AC5B-4BA3E90722B8}" type="pres">
      <dgm:prSet presAssocID="{F1B8CB8C-1E40-4C56-94CC-0F7776CA1160}" presName="textNode" presStyleLbl="node1" presStyleIdx="8" presStyleCnt="10">
        <dgm:presLayoutVars>
          <dgm:bulletEnabled val="1"/>
        </dgm:presLayoutVars>
      </dgm:prSet>
      <dgm:spPr/>
    </dgm:pt>
    <dgm:pt modelId="{4E2F7EBE-3128-49DE-B7F4-1A2A7822BC21}" type="pres">
      <dgm:prSet presAssocID="{343788B3-24D9-4388-943B-E55E697A35D5}" presName="sibTrans" presStyleCnt="0"/>
      <dgm:spPr/>
    </dgm:pt>
    <dgm:pt modelId="{9EE297DA-5618-43AC-ADC8-8574AA065CB7}" type="pres">
      <dgm:prSet presAssocID="{65116D15-775F-45FC-B21C-073FD0595E81}" presName="textNode" presStyleLbl="node1" presStyleIdx="9" presStyleCnt="10">
        <dgm:presLayoutVars>
          <dgm:bulletEnabled val="1"/>
        </dgm:presLayoutVars>
      </dgm:prSet>
      <dgm:spPr/>
    </dgm:pt>
  </dgm:ptLst>
  <dgm:cxnLst>
    <dgm:cxn modelId="{F8F01702-8284-48A0-915D-846D0C7A07C9}" type="presOf" srcId="{CD527396-1EA9-4C4D-809C-D69CBAA1343B}" destId="{3ED3BBBC-3D59-404D-85F7-885B779843E4}" srcOrd="0" destOrd="0" presId="urn:microsoft.com/office/officeart/2005/8/layout/hProcess9"/>
    <dgm:cxn modelId="{BAB8B003-1B0F-4DF4-9872-919B99814FC7}" srcId="{0C474BBC-930A-4934-A140-9275193F5706}" destId="{CD527396-1EA9-4C4D-809C-D69CBAA1343B}" srcOrd="0" destOrd="0" parTransId="{52B65239-B7E6-48EB-950E-0D15060114A5}" sibTransId="{771BDC3F-FC4C-48AF-9947-F375D478FB6F}"/>
    <dgm:cxn modelId="{7028DD12-510F-4CCD-AE7B-FF933B3BB409}" srcId="{0C474BBC-930A-4934-A140-9275193F5706}" destId="{8A76C153-46BF-4555-B24C-A4909986DBAA}" srcOrd="6" destOrd="0" parTransId="{52988961-9BB9-4802-AA15-800BBA5FD842}" sibTransId="{745F364A-765B-4AA3-91AF-2D139E7993D6}"/>
    <dgm:cxn modelId="{32920E20-7AB1-4967-8139-77035666CD7B}" type="presOf" srcId="{7D1CEBC8-7080-401C-8A6C-C63315733813}" destId="{6B330F49-B521-4448-B348-390F73AF61B6}" srcOrd="0" destOrd="0" presId="urn:microsoft.com/office/officeart/2005/8/layout/hProcess9"/>
    <dgm:cxn modelId="{C6661224-2763-4A11-BA22-7A9B78A2A576}" type="presOf" srcId="{8A76C153-46BF-4555-B24C-A4909986DBAA}" destId="{BDFABE7B-0B80-4D86-B3CD-3865A5AB74BE}" srcOrd="0" destOrd="0" presId="urn:microsoft.com/office/officeart/2005/8/layout/hProcess9"/>
    <dgm:cxn modelId="{EF425B34-ED29-48F0-8AB6-4B9AFD139461}" type="presOf" srcId="{E3D22772-1747-425A-869E-23BDDCD86462}" destId="{16B174AE-83DE-4F79-B84C-1308E0287F1C}" srcOrd="0" destOrd="0" presId="urn:microsoft.com/office/officeart/2005/8/layout/hProcess9"/>
    <dgm:cxn modelId="{DF3D3C61-68A1-48C7-99A4-B16653ADA538}" srcId="{0C474BBC-930A-4934-A140-9275193F5706}" destId="{E3D22772-1747-425A-869E-23BDDCD86462}" srcOrd="3" destOrd="0" parTransId="{E766658B-346C-48D0-A360-F8B067A47C20}" sibTransId="{10D79904-53A7-48ED-96B8-C0355AE1068E}"/>
    <dgm:cxn modelId="{93119A66-0543-41C1-BB67-DF0CE96EE3C9}" srcId="{0C474BBC-930A-4934-A140-9275193F5706}" destId="{1868CDCF-68B0-4D33-8C5A-B63C41C28897}" srcOrd="7" destOrd="0" parTransId="{F7CF75E6-B742-4923-A6C0-10CE95EAB206}" sibTransId="{15F5F403-4E00-4DA9-87C1-95EE759E4BFB}"/>
    <dgm:cxn modelId="{81BB176B-98AA-44C0-ABFF-0BB523434305}" srcId="{0C474BBC-930A-4934-A140-9275193F5706}" destId="{36371F71-87F4-415F-8403-A953D2006FA6}" srcOrd="5" destOrd="0" parTransId="{BB49E607-77AB-4BD2-92A4-1300D0D1C929}" sibTransId="{78A955C8-EEF6-4C67-893F-BC6949F72C48}"/>
    <dgm:cxn modelId="{74C2C551-C02F-43A0-AD3D-6EC37ADC3BF8}" srcId="{0C474BBC-930A-4934-A140-9275193F5706}" destId="{F1B8CB8C-1E40-4C56-94CC-0F7776CA1160}" srcOrd="8" destOrd="0" parTransId="{977F5E35-5353-40F2-8564-739AADC84BD1}" sibTransId="{343788B3-24D9-4388-943B-E55E697A35D5}"/>
    <dgm:cxn modelId="{CF912179-BFEE-4C5C-A8C2-9E8536EE8363}" srcId="{0C474BBC-930A-4934-A140-9275193F5706}" destId="{9A5B577C-B5A6-4823-A789-31688EC57F73}" srcOrd="1" destOrd="0" parTransId="{364AF336-A1DA-4A77-B894-0D72A86B618B}" sibTransId="{29C84137-2546-49C9-A164-CD6001452057}"/>
    <dgm:cxn modelId="{677FE880-9F25-49E8-969A-7CC45F0EFA7E}" type="presOf" srcId="{0C474BBC-930A-4934-A140-9275193F5706}" destId="{247DC89A-8066-44E0-A5BE-B79E8D7BA76E}" srcOrd="0" destOrd="0" presId="urn:microsoft.com/office/officeart/2005/8/layout/hProcess9"/>
    <dgm:cxn modelId="{4F19579A-D440-4186-9B13-8D47C24CCCB3}" type="presOf" srcId="{90278116-CC49-415D-BAF7-C6CC47F76127}" destId="{02E4919E-8CB5-4AEC-917F-1F8A04F1CEBF}" srcOrd="0" destOrd="0" presId="urn:microsoft.com/office/officeart/2005/8/layout/hProcess9"/>
    <dgm:cxn modelId="{47772CB6-7A91-44B3-A122-58443A3E9A6A}" type="presOf" srcId="{1868CDCF-68B0-4D33-8C5A-B63C41C28897}" destId="{6920E2F0-055D-42A4-BAA7-8452C8182B5F}" srcOrd="0" destOrd="0" presId="urn:microsoft.com/office/officeart/2005/8/layout/hProcess9"/>
    <dgm:cxn modelId="{0098F7B6-B11D-4627-847F-2EB251B2518C}" type="presOf" srcId="{36371F71-87F4-415F-8403-A953D2006FA6}" destId="{D2FDFE14-FFF8-4660-883B-306B8BA2DC7D}" srcOrd="0" destOrd="0" presId="urn:microsoft.com/office/officeart/2005/8/layout/hProcess9"/>
    <dgm:cxn modelId="{2CA2D4BB-63C5-40EF-8E60-ECABF0148CD3}" srcId="{0C474BBC-930A-4934-A140-9275193F5706}" destId="{65116D15-775F-45FC-B21C-073FD0595E81}" srcOrd="9" destOrd="0" parTransId="{30A6F5B2-B90F-43E0-93B1-EEDA745DA4A2}" sibTransId="{25477202-0DA6-4D65-AAFB-D8BFC9B0F0B3}"/>
    <dgm:cxn modelId="{E1AB62CD-FB41-480F-81D1-EDE16AA67904}" type="presOf" srcId="{9A5B577C-B5A6-4823-A789-31688EC57F73}" destId="{7350541E-966C-4301-954F-0B27C1D87DC3}" srcOrd="0" destOrd="0" presId="urn:microsoft.com/office/officeart/2005/8/layout/hProcess9"/>
    <dgm:cxn modelId="{3EAE55CD-2335-4CDA-8418-5CB80C906DA0}" srcId="{0C474BBC-930A-4934-A140-9275193F5706}" destId="{90278116-CC49-415D-BAF7-C6CC47F76127}" srcOrd="4" destOrd="0" parTransId="{1B2B5840-CD39-4028-8DE1-C87EF9268B6B}" sibTransId="{53D7ADBD-6007-4715-BD2C-A3286621D878}"/>
    <dgm:cxn modelId="{977174D2-1127-44D3-B739-FAC0D66C5813}" type="presOf" srcId="{F1B8CB8C-1E40-4C56-94CC-0F7776CA1160}" destId="{181ECB49-B23D-4F60-AC5B-4BA3E90722B8}" srcOrd="0" destOrd="0" presId="urn:microsoft.com/office/officeart/2005/8/layout/hProcess9"/>
    <dgm:cxn modelId="{37D6BBEC-4685-494C-9130-6CA87CB23402}" type="presOf" srcId="{65116D15-775F-45FC-B21C-073FD0595E81}" destId="{9EE297DA-5618-43AC-ADC8-8574AA065CB7}" srcOrd="0" destOrd="0" presId="urn:microsoft.com/office/officeart/2005/8/layout/hProcess9"/>
    <dgm:cxn modelId="{69C25BFE-3B90-486C-84A1-157679B935C0}" srcId="{0C474BBC-930A-4934-A140-9275193F5706}" destId="{7D1CEBC8-7080-401C-8A6C-C63315733813}" srcOrd="2" destOrd="0" parTransId="{8F0B16DA-7783-41E2-A5DD-E3B3EF27D7DE}" sibTransId="{C104C6E2-CB05-4919-8E51-58590C16C672}"/>
    <dgm:cxn modelId="{BD1BD691-9299-4162-929D-3A5C57615671}" type="presParOf" srcId="{247DC89A-8066-44E0-A5BE-B79E8D7BA76E}" destId="{696F02A3-2B66-4B78-B87E-3DD0BCDF279F}" srcOrd="0" destOrd="0" presId="urn:microsoft.com/office/officeart/2005/8/layout/hProcess9"/>
    <dgm:cxn modelId="{E938F93A-E666-4E06-B028-0607EB000EB9}" type="presParOf" srcId="{247DC89A-8066-44E0-A5BE-B79E8D7BA76E}" destId="{41EFDA90-DD4E-43A2-A454-2EF35B9704D1}" srcOrd="1" destOrd="0" presId="urn:microsoft.com/office/officeart/2005/8/layout/hProcess9"/>
    <dgm:cxn modelId="{43E7E4B6-49D9-4C61-A399-5CA5C20BA2AA}" type="presParOf" srcId="{41EFDA90-DD4E-43A2-A454-2EF35B9704D1}" destId="{3ED3BBBC-3D59-404D-85F7-885B779843E4}" srcOrd="0" destOrd="0" presId="urn:microsoft.com/office/officeart/2005/8/layout/hProcess9"/>
    <dgm:cxn modelId="{74501D20-6718-4275-AC67-DB8E029C8362}" type="presParOf" srcId="{41EFDA90-DD4E-43A2-A454-2EF35B9704D1}" destId="{0106A692-0E09-43ED-AC59-031ABDC5104A}" srcOrd="1" destOrd="0" presId="urn:microsoft.com/office/officeart/2005/8/layout/hProcess9"/>
    <dgm:cxn modelId="{A7CBEFE6-119E-47F6-AAA2-814F01D654C5}" type="presParOf" srcId="{41EFDA90-DD4E-43A2-A454-2EF35B9704D1}" destId="{7350541E-966C-4301-954F-0B27C1D87DC3}" srcOrd="2" destOrd="0" presId="urn:microsoft.com/office/officeart/2005/8/layout/hProcess9"/>
    <dgm:cxn modelId="{5C9B5E27-9701-4898-A2F3-CADA2A7C8437}" type="presParOf" srcId="{41EFDA90-DD4E-43A2-A454-2EF35B9704D1}" destId="{C221F245-0DFB-4221-899A-EB8677A00400}" srcOrd="3" destOrd="0" presId="urn:microsoft.com/office/officeart/2005/8/layout/hProcess9"/>
    <dgm:cxn modelId="{A384603A-A089-4828-8774-3C070CDB60F0}" type="presParOf" srcId="{41EFDA90-DD4E-43A2-A454-2EF35B9704D1}" destId="{6B330F49-B521-4448-B348-390F73AF61B6}" srcOrd="4" destOrd="0" presId="urn:microsoft.com/office/officeart/2005/8/layout/hProcess9"/>
    <dgm:cxn modelId="{03CF4924-3F2E-487C-A279-6B76F7A79C5E}" type="presParOf" srcId="{41EFDA90-DD4E-43A2-A454-2EF35B9704D1}" destId="{E1BA3B0D-8710-45B4-A05A-8CCBAE467B2D}" srcOrd="5" destOrd="0" presId="urn:microsoft.com/office/officeart/2005/8/layout/hProcess9"/>
    <dgm:cxn modelId="{15CC0406-2B56-443A-837E-C0242518589B}" type="presParOf" srcId="{41EFDA90-DD4E-43A2-A454-2EF35B9704D1}" destId="{16B174AE-83DE-4F79-B84C-1308E0287F1C}" srcOrd="6" destOrd="0" presId="urn:microsoft.com/office/officeart/2005/8/layout/hProcess9"/>
    <dgm:cxn modelId="{082D97A1-25AC-4D65-B914-B445A4DBA922}" type="presParOf" srcId="{41EFDA90-DD4E-43A2-A454-2EF35B9704D1}" destId="{087336EB-A975-47B1-8DAE-3A77827C2D8E}" srcOrd="7" destOrd="0" presId="urn:microsoft.com/office/officeart/2005/8/layout/hProcess9"/>
    <dgm:cxn modelId="{1414B0F8-C2E5-402A-9EE4-269041101EA1}" type="presParOf" srcId="{41EFDA90-DD4E-43A2-A454-2EF35B9704D1}" destId="{02E4919E-8CB5-4AEC-917F-1F8A04F1CEBF}" srcOrd="8" destOrd="0" presId="urn:microsoft.com/office/officeart/2005/8/layout/hProcess9"/>
    <dgm:cxn modelId="{132CE41B-C8C9-4460-9F57-2130353239AE}" type="presParOf" srcId="{41EFDA90-DD4E-43A2-A454-2EF35B9704D1}" destId="{5FE054E3-6992-42FF-B7A5-B5A692D72266}" srcOrd="9" destOrd="0" presId="urn:microsoft.com/office/officeart/2005/8/layout/hProcess9"/>
    <dgm:cxn modelId="{76A4135F-D184-4439-9628-BA16F401094D}" type="presParOf" srcId="{41EFDA90-DD4E-43A2-A454-2EF35B9704D1}" destId="{D2FDFE14-FFF8-4660-883B-306B8BA2DC7D}" srcOrd="10" destOrd="0" presId="urn:microsoft.com/office/officeart/2005/8/layout/hProcess9"/>
    <dgm:cxn modelId="{BFED5331-D266-429B-A939-F193991D50D7}" type="presParOf" srcId="{41EFDA90-DD4E-43A2-A454-2EF35B9704D1}" destId="{0DD41ACF-54AA-4722-B933-FC6712751634}" srcOrd="11" destOrd="0" presId="urn:microsoft.com/office/officeart/2005/8/layout/hProcess9"/>
    <dgm:cxn modelId="{55BFF5E4-0D4E-47A2-BE45-4DC7C534E786}" type="presParOf" srcId="{41EFDA90-DD4E-43A2-A454-2EF35B9704D1}" destId="{BDFABE7B-0B80-4D86-B3CD-3865A5AB74BE}" srcOrd="12" destOrd="0" presId="urn:microsoft.com/office/officeart/2005/8/layout/hProcess9"/>
    <dgm:cxn modelId="{62AC40D2-95F4-4E09-AC2F-DDE8920CC7C4}" type="presParOf" srcId="{41EFDA90-DD4E-43A2-A454-2EF35B9704D1}" destId="{CCE3CAF9-1060-433C-B939-224DEDC3C444}" srcOrd="13" destOrd="0" presId="urn:microsoft.com/office/officeart/2005/8/layout/hProcess9"/>
    <dgm:cxn modelId="{346239B8-D9B1-4241-A5F5-C7C7E78E660E}" type="presParOf" srcId="{41EFDA90-DD4E-43A2-A454-2EF35B9704D1}" destId="{6920E2F0-055D-42A4-BAA7-8452C8182B5F}" srcOrd="14" destOrd="0" presId="urn:microsoft.com/office/officeart/2005/8/layout/hProcess9"/>
    <dgm:cxn modelId="{923672F1-81FA-46D7-939B-38F64C12719C}" type="presParOf" srcId="{41EFDA90-DD4E-43A2-A454-2EF35B9704D1}" destId="{13FE0E05-46B2-481F-891A-9944AD5FE3B2}" srcOrd="15" destOrd="0" presId="urn:microsoft.com/office/officeart/2005/8/layout/hProcess9"/>
    <dgm:cxn modelId="{E2CA8886-928A-4E91-A503-739BAEBC708E}" type="presParOf" srcId="{41EFDA90-DD4E-43A2-A454-2EF35B9704D1}" destId="{181ECB49-B23D-4F60-AC5B-4BA3E90722B8}" srcOrd="16" destOrd="0" presId="urn:microsoft.com/office/officeart/2005/8/layout/hProcess9"/>
    <dgm:cxn modelId="{73462F01-E6C0-42E2-ACAE-0B0F0F054C32}" type="presParOf" srcId="{41EFDA90-DD4E-43A2-A454-2EF35B9704D1}" destId="{4E2F7EBE-3128-49DE-B7F4-1A2A7822BC21}" srcOrd="17" destOrd="0" presId="urn:microsoft.com/office/officeart/2005/8/layout/hProcess9"/>
    <dgm:cxn modelId="{1D971F66-420E-43B6-A4A9-73E278C14263}" type="presParOf" srcId="{41EFDA90-DD4E-43A2-A454-2EF35B9704D1}" destId="{9EE297DA-5618-43AC-ADC8-8574AA065CB7}" srcOrd="1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474BBC-930A-4934-A140-9275193F5706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E2AD5DF-47FC-416A-A251-3EE09BC39CFF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Cleaned chat transcript</a:t>
          </a:r>
          <a:endParaRPr lang="en-US"/>
        </a:p>
      </dgm:t>
    </dgm:pt>
    <dgm:pt modelId="{664939E3-ADF0-4631-9A82-F14C79AE9F60}" type="parTrans" cxnId="{D5BC44BB-9888-43A3-BAE9-C79CEB44F3CD}">
      <dgm:prSet/>
      <dgm:spPr/>
      <dgm:t>
        <a:bodyPr/>
        <a:lstStyle/>
        <a:p>
          <a:endParaRPr lang="en-US"/>
        </a:p>
      </dgm:t>
    </dgm:pt>
    <dgm:pt modelId="{D6963274-7121-4C6C-BA0F-5424D5F6A7A3}" type="sibTrans" cxnId="{D5BC44BB-9888-43A3-BAE9-C79CEB44F3CD}">
      <dgm:prSet/>
      <dgm:spPr/>
      <dgm:t>
        <a:bodyPr/>
        <a:lstStyle/>
        <a:p>
          <a:endParaRPr lang="en-US"/>
        </a:p>
      </dgm:t>
    </dgm:pt>
    <dgm:pt modelId="{DCBDBB8B-0B6C-4C80-8A15-D880B100FDF7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Determining vocabulary from (subset of) transcripts</a:t>
          </a:r>
          <a:endParaRPr lang="en-US"/>
        </a:p>
      </dgm:t>
    </dgm:pt>
    <dgm:pt modelId="{E84F7419-6F44-431A-87AC-8397C2B2E3B5}" type="parTrans" cxnId="{17B86B33-5524-410A-B18C-96B32CBB8C49}">
      <dgm:prSet/>
      <dgm:spPr/>
      <dgm:t>
        <a:bodyPr/>
        <a:lstStyle/>
        <a:p>
          <a:endParaRPr lang="en-US"/>
        </a:p>
      </dgm:t>
    </dgm:pt>
    <dgm:pt modelId="{DAA31DF8-23D5-4EFC-867E-5BC603EDE2C8}" type="sibTrans" cxnId="{17B86B33-5524-410A-B18C-96B32CBB8C49}">
      <dgm:prSet/>
      <dgm:spPr/>
      <dgm:t>
        <a:bodyPr/>
        <a:lstStyle/>
        <a:p>
          <a:endParaRPr lang="en-US"/>
        </a:p>
      </dgm:t>
    </dgm:pt>
    <dgm:pt modelId="{1F156994-C0B0-4A8C-9A44-1AC8EA24BF91}">
      <dgm:prSet/>
      <dgm:spPr/>
      <dgm:t>
        <a:bodyPr/>
        <a:lstStyle/>
        <a:p>
          <a:r>
            <a:rPr lang="en-US" b="0" i="0"/>
            <a:t>Scoring transcripts using vocabulary</a:t>
          </a:r>
          <a:endParaRPr lang="en-US"/>
        </a:p>
      </dgm:t>
    </dgm:pt>
    <dgm:pt modelId="{4AD60B73-FBDD-4316-9140-DF3E7411A317}" type="parTrans" cxnId="{A61CEFB9-10F5-49A8-9789-E7666753A317}">
      <dgm:prSet/>
      <dgm:spPr/>
      <dgm:t>
        <a:bodyPr/>
        <a:lstStyle/>
        <a:p>
          <a:endParaRPr lang="en-US"/>
        </a:p>
      </dgm:t>
    </dgm:pt>
    <dgm:pt modelId="{AA188640-61B7-4C97-8293-334CF4F7F793}" type="sibTrans" cxnId="{A61CEFB9-10F5-49A8-9789-E7666753A317}">
      <dgm:prSet/>
      <dgm:spPr/>
      <dgm:t>
        <a:bodyPr/>
        <a:lstStyle/>
        <a:p>
          <a:endParaRPr lang="en-US"/>
        </a:p>
      </dgm:t>
    </dgm:pt>
    <dgm:pt modelId="{1C3FEF3F-EFB0-4A10-B2F5-81DE3804B448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Score Distribution analysis</a:t>
          </a:r>
          <a:endParaRPr lang="en-US"/>
        </a:p>
      </dgm:t>
    </dgm:pt>
    <dgm:pt modelId="{C9EB5C21-1CC6-44D1-BCF0-13807B229AE5}" type="parTrans" cxnId="{1D153452-9939-4696-A40B-059DC3BA5AED}">
      <dgm:prSet/>
      <dgm:spPr/>
      <dgm:t>
        <a:bodyPr/>
        <a:lstStyle/>
        <a:p>
          <a:endParaRPr lang="en-US"/>
        </a:p>
      </dgm:t>
    </dgm:pt>
    <dgm:pt modelId="{7982B26C-0BD0-4495-ADFA-7565E64CE50C}" type="sibTrans" cxnId="{1D153452-9939-4696-A40B-059DC3BA5AED}">
      <dgm:prSet/>
      <dgm:spPr/>
      <dgm:t>
        <a:bodyPr/>
        <a:lstStyle/>
        <a:p>
          <a:endParaRPr lang="en-US"/>
        </a:p>
      </dgm:t>
    </dgm:pt>
    <dgm:pt modelId="{7D1CEBC8-7080-401C-8A6C-C63315733813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Rescaling score range between </a:t>
          </a:r>
        </a:p>
        <a:p>
          <a:r>
            <a:rPr lang="en-US" b="0" i="0"/>
            <a:t>1-10</a:t>
          </a:r>
          <a:endParaRPr lang="en-US"/>
        </a:p>
      </dgm:t>
    </dgm:pt>
    <dgm:pt modelId="{8F0B16DA-7783-41E2-A5DD-E3B3EF27D7DE}" type="parTrans" cxnId="{69C25BFE-3B90-486C-84A1-157679B935C0}">
      <dgm:prSet/>
      <dgm:spPr/>
      <dgm:t>
        <a:bodyPr/>
        <a:lstStyle/>
        <a:p>
          <a:endParaRPr lang="en-US"/>
        </a:p>
      </dgm:t>
    </dgm:pt>
    <dgm:pt modelId="{C104C6E2-CB05-4919-8E51-58590C16C672}" type="sibTrans" cxnId="{69C25BFE-3B90-486C-84A1-157679B935C0}">
      <dgm:prSet/>
      <dgm:spPr/>
      <dgm:t>
        <a:bodyPr/>
        <a:lstStyle/>
        <a:p>
          <a:endParaRPr lang="en-US"/>
        </a:p>
      </dgm:t>
    </dgm:pt>
    <dgm:pt modelId="{F0E94878-1A2D-4E71-9075-7532AD537228}">
      <dgm:prSet/>
      <dgm:spPr>
        <a:ln>
          <a:solidFill>
            <a:srgbClr val="0082C2"/>
          </a:solidFill>
        </a:ln>
      </dgm:spPr>
      <dgm:t>
        <a:bodyPr/>
        <a:lstStyle/>
        <a:p>
          <a:r>
            <a:rPr lang="en-US" b="0" i="0"/>
            <a:t>Comparing TF-IDF scores with manual scores</a:t>
          </a:r>
          <a:endParaRPr lang="en-US"/>
        </a:p>
      </dgm:t>
    </dgm:pt>
    <dgm:pt modelId="{1D41BFC6-357D-495F-A48E-E0C94233D96E}" type="parTrans" cxnId="{88E6BA45-6DB2-4E78-BAA5-A3A488643B1F}">
      <dgm:prSet/>
      <dgm:spPr/>
      <dgm:t>
        <a:bodyPr/>
        <a:lstStyle/>
        <a:p>
          <a:endParaRPr lang="en-US"/>
        </a:p>
      </dgm:t>
    </dgm:pt>
    <dgm:pt modelId="{9DD37FEC-380E-41B3-9E3E-356AE05D2CEB}" type="sibTrans" cxnId="{88E6BA45-6DB2-4E78-BAA5-A3A488643B1F}">
      <dgm:prSet/>
      <dgm:spPr/>
      <dgm:t>
        <a:bodyPr/>
        <a:lstStyle/>
        <a:p>
          <a:endParaRPr lang="en-US"/>
        </a:p>
      </dgm:t>
    </dgm:pt>
    <dgm:pt modelId="{247DC89A-8066-44E0-A5BE-B79E8D7BA76E}" type="pres">
      <dgm:prSet presAssocID="{0C474BBC-930A-4934-A140-9275193F5706}" presName="CompostProcess" presStyleCnt="0">
        <dgm:presLayoutVars>
          <dgm:dir/>
          <dgm:resizeHandles val="exact"/>
        </dgm:presLayoutVars>
      </dgm:prSet>
      <dgm:spPr/>
    </dgm:pt>
    <dgm:pt modelId="{696F02A3-2B66-4B78-B87E-3DD0BCDF279F}" type="pres">
      <dgm:prSet presAssocID="{0C474BBC-930A-4934-A140-9275193F5706}" presName="arrow" presStyleLbl="bgShp" presStyleIdx="0" presStyleCnt="1"/>
      <dgm:spPr>
        <a:solidFill>
          <a:srgbClr val="0082C2"/>
        </a:solidFill>
        <a:ln>
          <a:solidFill>
            <a:srgbClr val="0082C2"/>
          </a:solidFill>
        </a:ln>
      </dgm:spPr>
    </dgm:pt>
    <dgm:pt modelId="{41EFDA90-DD4E-43A2-A454-2EF35B9704D1}" type="pres">
      <dgm:prSet presAssocID="{0C474BBC-930A-4934-A140-9275193F5706}" presName="linearProcess" presStyleCnt="0"/>
      <dgm:spPr/>
    </dgm:pt>
    <dgm:pt modelId="{789585F1-942C-43FD-B450-15C43C161D43}" type="pres">
      <dgm:prSet presAssocID="{5E2AD5DF-47FC-416A-A251-3EE09BC39CFF}" presName="textNode" presStyleLbl="node1" presStyleIdx="0" presStyleCnt="6">
        <dgm:presLayoutVars>
          <dgm:bulletEnabled val="1"/>
        </dgm:presLayoutVars>
      </dgm:prSet>
      <dgm:spPr/>
    </dgm:pt>
    <dgm:pt modelId="{A6A13E9C-C8AC-45E5-B787-DF462AE2306E}" type="pres">
      <dgm:prSet presAssocID="{D6963274-7121-4C6C-BA0F-5424D5F6A7A3}" presName="sibTrans" presStyleCnt="0"/>
      <dgm:spPr/>
    </dgm:pt>
    <dgm:pt modelId="{B5671656-CD8A-4B66-A42F-4A8458BFC964}" type="pres">
      <dgm:prSet presAssocID="{DCBDBB8B-0B6C-4C80-8A15-D880B100FDF7}" presName="textNode" presStyleLbl="node1" presStyleIdx="1" presStyleCnt="6">
        <dgm:presLayoutVars>
          <dgm:bulletEnabled val="1"/>
        </dgm:presLayoutVars>
      </dgm:prSet>
      <dgm:spPr/>
    </dgm:pt>
    <dgm:pt modelId="{0A8DB499-FB03-4216-A8BB-D9F63FFFF557}" type="pres">
      <dgm:prSet presAssocID="{DAA31DF8-23D5-4EFC-867E-5BC603EDE2C8}" presName="sibTrans" presStyleCnt="0"/>
      <dgm:spPr/>
    </dgm:pt>
    <dgm:pt modelId="{C0F8F9CB-D9DA-40EA-AB67-A8811F0855CA}" type="pres">
      <dgm:prSet presAssocID="{1F156994-C0B0-4A8C-9A44-1AC8EA24BF91}" presName="textNode" presStyleLbl="node1" presStyleIdx="2" presStyleCnt="6">
        <dgm:presLayoutVars>
          <dgm:bulletEnabled val="1"/>
        </dgm:presLayoutVars>
      </dgm:prSet>
      <dgm:spPr/>
    </dgm:pt>
    <dgm:pt modelId="{4C39E69B-2ED6-4E88-AF88-58E591A5D8B2}" type="pres">
      <dgm:prSet presAssocID="{AA188640-61B7-4C97-8293-334CF4F7F793}" presName="sibTrans" presStyleCnt="0"/>
      <dgm:spPr/>
    </dgm:pt>
    <dgm:pt modelId="{34AB58E1-3057-4E42-8EF6-940235F3109A}" type="pres">
      <dgm:prSet presAssocID="{1C3FEF3F-EFB0-4A10-B2F5-81DE3804B448}" presName="textNode" presStyleLbl="node1" presStyleIdx="3" presStyleCnt="6">
        <dgm:presLayoutVars>
          <dgm:bulletEnabled val="1"/>
        </dgm:presLayoutVars>
      </dgm:prSet>
      <dgm:spPr/>
    </dgm:pt>
    <dgm:pt modelId="{C064269B-308F-4242-A4A8-9B07C52E9783}" type="pres">
      <dgm:prSet presAssocID="{7982B26C-0BD0-4495-ADFA-7565E64CE50C}" presName="sibTrans" presStyleCnt="0"/>
      <dgm:spPr/>
    </dgm:pt>
    <dgm:pt modelId="{6B330F49-B521-4448-B348-390F73AF61B6}" type="pres">
      <dgm:prSet presAssocID="{7D1CEBC8-7080-401C-8A6C-C63315733813}" presName="textNode" presStyleLbl="node1" presStyleIdx="4" presStyleCnt="6">
        <dgm:presLayoutVars>
          <dgm:bulletEnabled val="1"/>
        </dgm:presLayoutVars>
      </dgm:prSet>
      <dgm:spPr/>
    </dgm:pt>
    <dgm:pt modelId="{18183C29-84F3-451A-8B4D-76B10D08E74F}" type="pres">
      <dgm:prSet presAssocID="{C104C6E2-CB05-4919-8E51-58590C16C672}" presName="sibTrans" presStyleCnt="0"/>
      <dgm:spPr/>
    </dgm:pt>
    <dgm:pt modelId="{B2CC3BFD-AEE4-49A2-AC50-5A6A7790628D}" type="pres">
      <dgm:prSet presAssocID="{F0E94878-1A2D-4E71-9075-7532AD537228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5CFB3410-DCF9-4C6E-8E34-A7E1F08EDDD1}" type="presOf" srcId="{1C3FEF3F-EFB0-4A10-B2F5-81DE3804B448}" destId="{34AB58E1-3057-4E42-8EF6-940235F3109A}" srcOrd="0" destOrd="0" presId="urn:microsoft.com/office/officeart/2005/8/layout/hProcess9"/>
    <dgm:cxn modelId="{BA37FE18-F92D-40AF-A24E-75ED69E4700C}" type="presOf" srcId="{5E2AD5DF-47FC-416A-A251-3EE09BC39CFF}" destId="{789585F1-942C-43FD-B450-15C43C161D43}" srcOrd="0" destOrd="0" presId="urn:microsoft.com/office/officeart/2005/8/layout/hProcess9"/>
    <dgm:cxn modelId="{17B86B33-5524-410A-B18C-96B32CBB8C49}" srcId="{0C474BBC-930A-4934-A140-9275193F5706}" destId="{DCBDBB8B-0B6C-4C80-8A15-D880B100FDF7}" srcOrd="1" destOrd="0" parTransId="{E84F7419-6F44-431A-87AC-8397C2B2E3B5}" sibTransId="{DAA31DF8-23D5-4EFC-867E-5BC603EDE2C8}"/>
    <dgm:cxn modelId="{88E6BA45-6DB2-4E78-BAA5-A3A488643B1F}" srcId="{0C474BBC-930A-4934-A140-9275193F5706}" destId="{F0E94878-1A2D-4E71-9075-7532AD537228}" srcOrd="5" destOrd="0" parTransId="{1D41BFC6-357D-495F-A48E-E0C94233D96E}" sibTransId="{9DD37FEC-380E-41B3-9E3E-356AE05D2CEB}"/>
    <dgm:cxn modelId="{1D153452-9939-4696-A40B-059DC3BA5AED}" srcId="{0C474BBC-930A-4934-A140-9275193F5706}" destId="{1C3FEF3F-EFB0-4A10-B2F5-81DE3804B448}" srcOrd="3" destOrd="0" parTransId="{C9EB5C21-1CC6-44D1-BCF0-13807B229AE5}" sibTransId="{7982B26C-0BD0-4495-ADFA-7565E64CE50C}"/>
    <dgm:cxn modelId="{677FE880-9F25-49E8-969A-7CC45F0EFA7E}" type="presOf" srcId="{0C474BBC-930A-4934-A140-9275193F5706}" destId="{247DC89A-8066-44E0-A5BE-B79E8D7BA76E}" srcOrd="0" destOrd="0" presId="urn:microsoft.com/office/officeart/2005/8/layout/hProcess9"/>
    <dgm:cxn modelId="{08931697-1118-4752-8BDB-7333190E28D0}" type="presOf" srcId="{7D1CEBC8-7080-401C-8A6C-C63315733813}" destId="{6B330F49-B521-4448-B348-390F73AF61B6}" srcOrd="0" destOrd="0" presId="urn:microsoft.com/office/officeart/2005/8/layout/hProcess9"/>
    <dgm:cxn modelId="{B1C819A5-2446-4835-B1E0-73E9D9D2CAD3}" type="presOf" srcId="{F0E94878-1A2D-4E71-9075-7532AD537228}" destId="{B2CC3BFD-AEE4-49A2-AC50-5A6A7790628D}" srcOrd="0" destOrd="0" presId="urn:microsoft.com/office/officeart/2005/8/layout/hProcess9"/>
    <dgm:cxn modelId="{A61CEFB9-10F5-49A8-9789-E7666753A317}" srcId="{0C474BBC-930A-4934-A140-9275193F5706}" destId="{1F156994-C0B0-4A8C-9A44-1AC8EA24BF91}" srcOrd="2" destOrd="0" parTransId="{4AD60B73-FBDD-4316-9140-DF3E7411A317}" sibTransId="{AA188640-61B7-4C97-8293-334CF4F7F793}"/>
    <dgm:cxn modelId="{D5BC44BB-9888-43A3-BAE9-C79CEB44F3CD}" srcId="{0C474BBC-930A-4934-A140-9275193F5706}" destId="{5E2AD5DF-47FC-416A-A251-3EE09BC39CFF}" srcOrd="0" destOrd="0" parTransId="{664939E3-ADF0-4631-9A82-F14C79AE9F60}" sibTransId="{D6963274-7121-4C6C-BA0F-5424D5F6A7A3}"/>
    <dgm:cxn modelId="{43EF01C0-F1E5-44AF-802B-9B2CE40CD119}" type="presOf" srcId="{1F156994-C0B0-4A8C-9A44-1AC8EA24BF91}" destId="{C0F8F9CB-D9DA-40EA-AB67-A8811F0855CA}" srcOrd="0" destOrd="0" presId="urn:microsoft.com/office/officeart/2005/8/layout/hProcess9"/>
    <dgm:cxn modelId="{2D814CE8-D039-4F17-8B8B-176B2B55ED11}" type="presOf" srcId="{DCBDBB8B-0B6C-4C80-8A15-D880B100FDF7}" destId="{B5671656-CD8A-4B66-A42F-4A8458BFC964}" srcOrd="0" destOrd="0" presId="urn:microsoft.com/office/officeart/2005/8/layout/hProcess9"/>
    <dgm:cxn modelId="{69C25BFE-3B90-486C-84A1-157679B935C0}" srcId="{0C474BBC-930A-4934-A140-9275193F5706}" destId="{7D1CEBC8-7080-401C-8A6C-C63315733813}" srcOrd="4" destOrd="0" parTransId="{8F0B16DA-7783-41E2-A5DD-E3B3EF27D7DE}" sibTransId="{C104C6E2-CB05-4919-8E51-58590C16C672}"/>
    <dgm:cxn modelId="{F1914F53-2815-462A-9096-763606B4C09C}" type="presParOf" srcId="{247DC89A-8066-44E0-A5BE-B79E8D7BA76E}" destId="{696F02A3-2B66-4B78-B87E-3DD0BCDF279F}" srcOrd="0" destOrd="0" presId="urn:microsoft.com/office/officeart/2005/8/layout/hProcess9"/>
    <dgm:cxn modelId="{E645EB85-762C-47F9-A26D-A1A2220555D9}" type="presParOf" srcId="{247DC89A-8066-44E0-A5BE-B79E8D7BA76E}" destId="{41EFDA90-DD4E-43A2-A454-2EF35B9704D1}" srcOrd="1" destOrd="0" presId="urn:microsoft.com/office/officeart/2005/8/layout/hProcess9"/>
    <dgm:cxn modelId="{C0F764B7-76C2-4D2F-A8FC-BA25E6ACFB16}" type="presParOf" srcId="{41EFDA90-DD4E-43A2-A454-2EF35B9704D1}" destId="{789585F1-942C-43FD-B450-15C43C161D43}" srcOrd="0" destOrd="0" presId="urn:microsoft.com/office/officeart/2005/8/layout/hProcess9"/>
    <dgm:cxn modelId="{5C50811F-D39B-4383-809D-170BF91CD545}" type="presParOf" srcId="{41EFDA90-DD4E-43A2-A454-2EF35B9704D1}" destId="{A6A13E9C-C8AC-45E5-B787-DF462AE2306E}" srcOrd="1" destOrd="0" presId="urn:microsoft.com/office/officeart/2005/8/layout/hProcess9"/>
    <dgm:cxn modelId="{33F1461D-B928-44EE-B445-19726255110F}" type="presParOf" srcId="{41EFDA90-DD4E-43A2-A454-2EF35B9704D1}" destId="{B5671656-CD8A-4B66-A42F-4A8458BFC964}" srcOrd="2" destOrd="0" presId="urn:microsoft.com/office/officeart/2005/8/layout/hProcess9"/>
    <dgm:cxn modelId="{6AC95A4C-8DED-4E6C-AF50-581AA49D6A3A}" type="presParOf" srcId="{41EFDA90-DD4E-43A2-A454-2EF35B9704D1}" destId="{0A8DB499-FB03-4216-A8BB-D9F63FFFF557}" srcOrd="3" destOrd="0" presId="urn:microsoft.com/office/officeart/2005/8/layout/hProcess9"/>
    <dgm:cxn modelId="{8BC02345-45C5-43D2-AB62-E5F68A61AE0F}" type="presParOf" srcId="{41EFDA90-DD4E-43A2-A454-2EF35B9704D1}" destId="{C0F8F9CB-D9DA-40EA-AB67-A8811F0855CA}" srcOrd="4" destOrd="0" presId="urn:microsoft.com/office/officeart/2005/8/layout/hProcess9"/>
    <dgm:cxn modelId="{031CD323-AE82-4239-9CF8-5FD4DA0FC9D2}" type="presParOf" srcId="{41EFDA90-DD4E-43A2-A454-2EF35B9704D1}" destId="{4C39E69B-2ED6-4E88-AF88-58E591A5D8B2}" srcOrd="5" destOrd="0" presId="urn:microsoft.com/office/officeart/2005/8/layout/hProcess9"/>
    <dgm:cxn modelId="{EC9A64AF-2B52-497A-B3C6-0FD44C277D23}" type="presParOf" srcId="{41EFDA90-DD4E-43A2-A454-2EF35B9704D1}" destId="{34AB58E1-3057-4E42-8EF6-940235F3109A}" srcOrd="6" destOrd="0" presId="urn:microsoft.com/office/officeart/2005/8/layout/hProcess9"/>
    <dgm:cxn modelId="{0061348D-8FCE-4C83-B835-34E2B1EF7701}" type="presParOf" srcId="{41EFDA90-DD4E-43A2-A454-2EF35B9704D1}" destId="{C064269B-308F-4242-A4A8-9B07C52E9783}" srcOrd="7" destOrd="0" presId="urn:microsoft.com/office/officeart/2005/8/layout/hProcess9"/>
    <dgm:cxn modelId="{B9D58F63-19A9-4998-9A24-2EB930B9D669}" type="presParOf" srcId="{41EFDA90-DD4E-43A2-A454-2EF35B9704D1}" destId="{6B330F49-B521-4448-B348-390F73AF61B6}" srcOrd="8" destOrd="0" presId="urn:microsoft.com/office/officeart/2005/8/layout/hProcess9"/>
    <dgm:cxn modelId="{1F4EF7B4-A00E-4889-BCEC-D15F836E6E93}" type="presParOf" srcId="{41EFDA90-DD4E-43A2-A454-2EF35B9704D1}" destId="{18183C29-84F3-451A-8B4D-76B10D08E74F}" srcOrd="9" destOrd="0" presId="urn:microsoft.com/office/officeart/2005/8/layout/hProcess9"/>
    <dgm:cxn modelId="{456DF550-6F67-46D7-B40C-41003B424828}" type="presParOf" srcId="{41EFDA90-DD4E-43A2-A454-2EF35B9704D1}" destId="{B2CC3BFD-AEE4-49A2-AC50-5A6A7790628D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818342-0794-4B1D-B958-CBABC050F5A3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D1AB1CE-C2DB-4F95-89EE-F35E0432E15E}">
      <dgm:prSet custT="1"/>
      <dgm:spPr/>
      <dgm:t>
        <a:bodyPr/>
        <a:lstStyle/>
        <a:p>
          <a:pPr algn="ctr"/>
          <a:r>
            <a:rPr lang="en-US" sz="1100" b="0" i="0"/>
            <a:t>Technically proficient customers use more technical terms</a:t>
          </a:r>
          <a:endParaRPr lang="en-US" sz="1100"/>
        </a:p>
      </dgm:t>
    </dgm:pt>
    <dgm:pt modelId="{3DF9DADD-61BE-4622-9C6A-5337D64411F0}" type="parTrans" cxnId="{E1F1B249-68B7-4A4D-A2F5-FCF1B6006454}">
      <dgm:prSet/>
      <dgm:spPr/>
      <dgm:t>
        <a:bodyPr/>
        <a:lstStyle/>
        <a:p>
          <a:endParaRPr lang="en-US"/>
        </a:p>
      </dgm:t>
    </dgm:pt>
    <dgm:pt modelId="{B4A49859-B39C-4189-B864-B369232FA710}" type="sibTrans" cxnId="{E1F1B249-68B7-4A4D-A2F5-FCF1B6006454}">
      <dgm:prSet/>
      <dgm:spPr/>
      <dgm:t>
        <a:bodyPr/>
        <a:lstStyle/>
        <a:p>
          <a:endParaRPr lang="en-US"/>
        </a:p>
      </dgm:t>
    </dgm:pt>
    <dgm:pt modelId="{137A940D-5832-470D-9F78-AC3567C4526A}">
      <dgm:prSet custT="1"/>
      <dgm:spPr/>
      <dgm:t>
        <a:bodyPr/>
        <a:lstStyle/>
        <a:p>
          <a:pPr algn="ctr"/>
          <a:r>
            <a:rPr lang="en-US" sz="1100" b="0" i="0"/>
            <a:t>Conversations initiated by agents: Chats have alternating messages from agents and customers. </a:t>
          </a:r>
          <a:endParaRPr lang="en-US" sz="1100"/>
        </a:p>
      </dgm:t>
    </dgm:pt>
    <dgm:pt modelId="{1F330118-9A2E-4BF3-A57D-C2D97CDDA419}" type="parTrans" cxnId="{D2290152-7584-4035-8D82-C49CEC09B72F}">
      <dgm:prSet/>
      <dgm:spPr/>
      <dgm:t>
        <a:bodyPr/>
        <a:lstStyle/>
        <a:p>
          <a:endParaRPr lang="en-US"/>
        </a:p>
      </dgm:t>
    </dgm:pt>
    <dgm:pt modelId="{FB9E4001-3320-4930-86A9-47827E5637E3}" type="sibTrans" cxnId="{D2290152-7584-4035-8D82-C49CEC09B72F}">
      <dgm:prSet/>
      <dgm:spPr/>
      <dgm:t>
        <a:bodyPr/>
        <a:lstStyle/>
        <a:p>
          <a:endParaRPr lang="en-US"/>
        </a:p>
      </dgm:t>
    </dgm:pt>
    <dgm:pt modelId="{7DC59523-3445-411D-86FA-92E667A247DC}">
      <dgm:prSet custT="1"/>
      <dgm:spPr/>
      <dgm:t>
        <a:bodyPr/>
        <a:lstStyle/>
        <a:p>
          <a:pPr algn="ctr"/>
          <a:r>
            <a:rPr lang="en-US" sz="1100" b="0" i="0"/>
            <a:t>Agents are technically proficient</a:t>
          </a:r>
          <a:endParaRPr lang="en-US" sz="1100"/>
        </a:p>
      </dgm:t>
    </dgm:pt>
    <dgm:pt modelId="{4914AAB2-BCC0-466F-9048-62FCA2842752}" type="sibTrans" cxnId="{91B5A113-7DE7-4509-BC92-0F9DCCCAFF1D}">
      <dgm:prSet/>
      <dgm:spPr/>
      <dgm:t>
        <a:bodyPr/>
        <a:lstStyle/>
        <a:p>
          <a:endParaRPr lang="en-US"/>
        </a:p>
      </dgm:t>
    </dgm:pt>
    <dgm:pt modelId="{E52F1797-7D3A-49E3-A5BB-9686BDB23DC8}" type="parTrans" cxnId="{91B5A113-7DE7-4509-BC92-0F9DCCCAFF1D}">
      <dgm:prSet/>
      <dgm:spPr/>
      <dgm:t>
        <a:bodyPr/>
        <a:lstStyle/>
        <a:p>
          <a:endParaRPr lang="en-US"/>
        </a:p>
      </dgm:t>
    </dgm:pt>
    <dgm:pt modelId="{6E9B553F-BF62-407F-9F3E-F185668DCACD}" type="pres">
      <dgm:prSet presAssocID="{99818342-0794-4B1D-B958-CBABC050F5A3}" presName="linear" presStyleCnt="0">
        <dgm:presLayoutVars>
          <dgm:animLvl val="lvl"/>
          <dgm:resizeHandles val="exact"/>
        </dgm:presLayoutVars>
      </dgm:prSet>
      <dgm:spPr/>
    </dgm:pt>
    <dgm:pt modelId="{06B54408-F99B-4EC6-A6AC-4E325ABF67AD}" type="pres">
      <dgm:prSet presAssocID="{7DC59523-3445-411D-86FA-92E667A247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47E138C-35FD-4F3B-9367-26BB0758BCC8}" type="pres">
      <dgm:prSet presAssocID="{4914AAB2-BCC0-466F-9048-62FCA2842752}" presName="spacer" presStyleCnt="0"/>
      <dgm:spPr/>
    </dgm:pt>
    <dgm:pt modelId="{01A98996-593C-4220-8FA5-382C6BCBCD6B}" type="pres">
      <dgm:prSet presAssocID="{2D1AB1CE-C2DB-4F95-89EE-F35E0432E1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3B589A8-3961-437A-8CF0-2D78CF0A57AE}" type="pres">
      <dgm:prSet presAssocID="{B4A49859-B39C-4189-B864-B369232FA710}" presName="spacer" presStyleCnt="0"/>
      <dgm:spPr/>
    </dgm:pt>
    <dgm:pt modelId="{39A8002C-E5FB-4F22-BBF7-F67C43A55AF4}" type="pres">
      <dgm:prSet presAssocID="{137A940D-5832-470D-9F78-AC3567C4526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1B5A113-7DE7-4509-BC92-0F9DCCCAFF1D}" srcId="{99818342-0794-4B1D-B958-CBABC050F5A3}" destId="{7DC59523-3445-411D-86FA-92E667A247DC}" srcOrd="0" destOrd="0" parTransId="{E52F1797-7D3A-49E3-A5BB-9686BDB23DC8}" sibTransId="{4914AAB2-BCC0-466F-9048-62FCA2842752}"/>
    <dgm:cxn modelId="{4BE71520-611E-40C7-8A8E-C64765C02A6A}" type="presOf" srcId="{7DC59523-3445-411D-86FA-92E667A247DC}" destId="{06B54408-F99B-4EC6-A6AC-4E325ABF67AD}" srcOrd="0" destOrd="0" presId="urn:microsoft.com/office/officeart/2005/8/layout/vList2"/>
    <dgm:cxn modelId="{39F3F338-8E69-483F-A7F8-F27239F75347}" type="presOf" srcId="{99818342-0794-4B1D-B958-CBABC050F5A3}" destId="{6E9B553F-BF62-407F-9F3E-F185668DCACD}" srcOrd="0" destOrd="0" presId="urn:microsoft.com/office/officeart/2005/8/layout/vList2"/>
    <dgm:cxn modelId="{E1F1B249-68B7-4A4D-A2F5-FCF1B6006454}" srcId="{99818342-0794-4B1D-B958-CBABC050F5A3}" destId="{2D1AB1CE-C2DB-4F95-89EE-F35E0432E15E}" srcOrd="1" destOrd="0" parTransId="{3DF9DADD-61BE-4622-9C6A-5337D64411F0}" sibTransId="{B4A49859-B39C-4189-B864-B369232FA710}"/>
    <dgm:cxn modelId="{8EFCE54F-C9E9-4AAB-86B0-C10EABFEA1F8}" type="presOf" srcId="{137A940D-5832-470D-9F78-AC3567C4526A}" destId="{39A8002C-E5FB-4F22-BBF7-F67C43A55AF4}" srcOrd="0" destOrd="0" presId="urn:microsoft.com/office/officeart/2005/8/layout/vList2"/>
    <dgm:cxn modelId="{D2290152-7584-4035-8D82-C49CEC09B72F}" srcId="{99818342-0794-4B1D-B958-CBABC050F5A3}" destId="{137A940D-5832-470D-9F78-AC3567C4526A}" srcOrd="2" destOrd="0" parTransId="{1F330118-9A2E-4BF3-A57D-C2D97CDDA419}" sibTransId="{FB9E4001-3320-4930-86A9-47827E5637E3}"/>
    <dgm:cxn modelId="{BDEF2FC9-A13E-47DA-8F83-42589D897848}" type="presOf" srcId="{2D1AB1CE-C2DB-4F95-89EE-F35E0432E15E}" destId="{01A98996-593C-4220-8FA5-382C6BCBCD6B}" srcOrd="0" destOrd="0" presId="urn:microsoft.com/office/officeart/2005/8/layout/vList2"/>
    <dgm:cxn modelId="{01AD00D4-B174-43DC-A580-51A3D20F9B32}" type="presParOf" srcId="{6E9B553F-BF62-407F-9F3E-F185668DCACD}" destId="{06B54408-F99B-4EC6-A6AC-4E325ABF67AD}" srcOrd="0" destOrd="0" presId="urn:microsoft.com/office/officeart/2005/8/layout/vList2"/>
    <dgm:cxn modelId="{8F2FA0DE-6133-4A79-A4DE-D98CCB10BEC1}" type="presParOf" srcId="{6E9B553F-BF62-407F-9F3E-F185668DCACD}" destId="{347E138C-35FD-4F3B-9367-26BB0758BCC8}" srcOrd="1" destOrd="0" presId="urn:microsoft.com/office/officeart/2005/8/layout/vList2"/>
    <dgm:cxn modelId="{DC96CDC8-67BD-485C-9525-9B25153F0BB2}" type="presParOf" srcId="{6E9B553F-BF62-407F-9F3E-F185668DCACD}" destId="{01A98996-593C-4220-8FA5-382C6BCBCD6B}" srcOrd="2" destOrd="0" presId="urn:microsoft.com/office/officeart/2005/8/layout/vList2"/>
    <dgm:cxn modelId="{F455DB9B-390D-468D-848F-8C05470DE794}" type="presParOf" srcId="{6E9B553F-BF62-407F-9F3E-F185668DCACD}" destId="{D3B589A8-3961-437A-8CF0-2D78CF0A57AE}" srcOrd="3" destOrd="0" presId="urn:microsoft.com/office/officeart/2005/8/layout/vList2"/>
    <dgm:cxn modelId="{0FA7BEEF-4F01-4F6A-99B9-9140BE811E05}" type="presParOf" srcId="{6E9B553F-BF62-407F-9F3E-F185668DCACD}" destId="{39A8002C-E5FB-4F22-BBF7-F67C43A55AF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BEF99A6-3F60-4C20-9A7C-2AAFA9614E8C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E6FB2C-B7E6-42CB-AF0B-9A9B18B1AC42}">
      <dgm:prSet/>
      <dgm:spPr>
        <a:solidFill>
          <a:srgbClr val="0082C2"/>
        </a:solidFill>
      </dgm:spPr>
      <dgm:t>
        <a:bodyPr/>
        <a:lstStyle/>
        <a:p>
          <a:r>
            <a:rPr lang="en-US" b="0" i="0" dirty="0"/>
            <a:t>Compare classification accuracy by splitting into 2 categories based on median - 5</a:t>
          </a:r>
          <a:endParaRPr lang="en-US" dirty="0"/>
        </a:p>
      </dgm:t>
    </dgm:pt>
    <dgm:pt modelId="{27730C5E-C620-4657-BDE9-B5988BB3FFF0}" type="parTrans" cxnId="{167BFB2D-2D48-4889-96BC-A7E0BFC58022}">
      <dgm:prSet/>
      <dgm:spPr/>
      <dgm:t>
        <a:bodyPr/>
        <a:lstStyle/>
        <a:p>
          <a:endParaRPr lang="en-US"/>
        </a:p>
      </dgm:t>
    </dgm:pt>
    <dgm:pt modelId="{7E4AF0B9-9C81-4B39-B7C8-7590C896CBBE}" type="sibTrans" cxnId="{167BFB2D-2D48-4889-96BC-A7E0BFC58022}">
      <dgm:prSet/>
      <dgm:spPr>
        <a:solidFill>
          <a:srgbClr val="0082C2"/>
        </a:solidFill>
      </dgm:spPr>
      <dgm:t>
        <a:bodyPr/>
        <a:lstStyle/>
        <a:p>
          <a:endParaRPr lang="en-US"/>
        </a:p>
      </dgm:t>
    </dgm:pt>
    <dgm:pt modelId="{4C64D6B1-C286-4AB2-BF72-1915A47AADFE}">
      <dgm:prSet/>
      <dgm:spPr>
        <a:solidFill>
          <a:srgbClr val="0082C2"/>
        </a:solidFill>
      </dgm:spPr>
      <dgm:t>
        <a:bodyPr/>
        <a:lstStyle/>
        <a:p>
          <a:r>
            <a:rPr lang="en-US" b="0" i="0" dirty="0"/>
            <a:t>Check distributions and measure correlation	</a:t>
          </a:r>
          <a:endParaRPr lang="en-US" dirty="0"/>
        </a:p>
      </dgm:t>
    </dgm:pt>
    <dgm:pt modelId="{27C17C8D-4A2A-45D8-AE50-7510CB191012}" type="parTrans" cxnId="{E15AED43-62A7-44FF-BFC8-B59F66DCECFF}">
      <dgm:prSet/>
      <dgm:spPr/>
      <dgm:t>
        <a:bodyPr/>
        <a:lstStyle/>
        <a:p>
          <a:endParaRPr lang="en-US"/>
        </a:p>
      </dgm:t>
    </dgm:pt>
    <dgm:pt modelId="{3C839590-21B6-464A-8D9C-21989CF04FDA}" type="sibTrans" cxnId="{E15AED43-62A7-44FF-BFC8-B59F66DCECFF}">
      <dgm:prSet/>
      <dgm:spPr/>
      <dgm:t>
        <a:bodyPr/>
        <a:lstStyle/>
        <a:p>
          <a:endParaRPr lang="en-US"/>
        </a:p>
      </dgm:t>
    </dgm:pt>
    <dgm:pt modelId="{1B7EF030-06D4-4964-8D7B-35A226E08933}" type="pres">
      <dgm:prSet presAssocID="{3BEF99A6-3F60-4C20-9A7C-2AAFA9614E8C}" presName="linearFlow" presStyleCnt="0">
        <dgm:presLayoutVars>
          <dgm:resizeHandles val="exact"/>
        </dgm:presLayoutVars>
      </dgm:prSet>
      <dgm:spPr/>
    </dgm:pt>
    <dgm:pt modelId="{1BE9150C-C053-4E28-A371-ECC35FE98E3D}" type="pres">
      <dgm:prSet presAssocID="{C7E6FB2C-B7E6-42CB-AF0B-9A9B18B1AC42}" presName="node" presStyleLbl="node1" presStyleIdx="0" presStyleCnt="2">
        <dgm:presLayoutVars>
          <dgm:bulletEnabled val="1"/>
        </dgm:presLayoutVars>
      </dgm:prSet>
      <dgm:spPr/>
    </dgm:pt>
    <dgm:pt modelId="{0125B9A4-A6A3-40B2-8638-0364BCC690CD}" type="pres">
      <dgm:prSet presAssocID="{7E4AF0B9-9C81-4B39-B7C8-7590C896CBBE}" presName="sibTrans" presStyleLbl="sibTrans2D1" presStyleIdx="0" presStyleCnt="1" custLinFactNeighborY="0"/>
      <dgm:spPr/>
    </dgm:pt>
    <dgm:pt modelId="{3580B40E-FECB-42AB-BF80-9C6E9C8B9C6C}" type="pres">
      <dgm:prSet presAssocID="{7E4AF0B9-9C81-4B39-B7C8-7590C896CBBE}" presName="connectorText" presStyleLbl="sibTrans2D1" presStyleIdx="0" presStyleCnt="1"/>
      <dgm:spPr/>
    </dgm:pt>
    <dgm:pt modelId="{1A86D801-E301-4C28-AF78-28F85174300E}" type="pres">
      <dgm:prSet presAssocID="{4C64D6B1-C286-4AB2-BF72-1915A47AADFE}" presName="node" presStyleLbl="node1" presStyleIdx="1" presStyleCnt="2">
        <dgm:presLayoutVars>
          <dgm:bulletEnabled val="1"/>
        </dgm:presLayoutVars>
      </dgm:prSet>
      <dgm:spPr/>
    </dgm:pt>
  </dgm:ptLst>
  <dgm:cxnLst>
    <dgm:cxn modelId="{167BFB2D-2D48-4889-96BC-A7E0BFC58022}" srcId="{3BEF99A6-3F60-4C20-9A7C-2AAFA9614E8C}" destId="{C7E6FB2C-B7E6-42CB-AF0B-9A9B18B1AC42}" srcOrd="0" destOrd="0" parTransId="{27730C5E-C620-4657-BDE9-B5988BB3FFF0}" sibTransId="{7E4AF0B9-9C81-4B39-B7C8-7590C896CBBE}"/>
    <dgm:cxn modelId="{809E4A3F-55EE-4440-BAB8-A9AA62E2DD13}" type="presOf" srcId="{C7E6FB2C-B7E6-42CB-AF0B-9A9B18B1AC42}" destId="{1BE9150C-C053-4E28-A371-ECC35FE98E3D}" srcOrd="0" destOrd="0" presId="urn:microsoft.com/office/officeart/2005/8/layout/process2"/>
    <dgm:cxn modelId="{E15AED43-62A7-44FF-BFC8-B59F66DCECFF}" srcId="{3BEF99A6-3F60-4C20-9A7C-2AAFA9614E8C}" destId="{4C64D6B1-C286-4AB2-BF72-1915A47AADFE}" srcOrd="1" destOrd="0" parTransId="{27C17C8D-4A2A-45D8-AE50-7510CB191012}" sibTransId="{3C839590-21B6-464A-8D9C-21989CF04FDA}"/>
    <dgm:cxn modelId="{71FB8F68-52F1-4FAC-8483-870134AFD1AC}" type="presOf" srcId="{4C64D6B1-C286-4AB2-BF72-1915A47AADFE}" destId="{1A86D801-E301-4C28-AF78-28F85174300E}" srcOrd="0" destOrd="0" presId="urn:microsoft.com/office/officeart/2005/8/layout/process2"/>
    <dgm:cxn modelId="{537F126B-5150-46ED-A78D-6A5B54AF4464}" type="presOf" srcId="{7E4AF0B9-9C81-4B39-B7C8-7590C896CBBE}" destId="{3580B40E-FECB-42AB-BF80-9C6E9C8B9C6C}" srcOrd="1" destOrd="0" presId="urn:microsoft.com/office/officeart/2005/8/layout/process2"/>
    <dgm:cxn modelId="{CAAB5F54-4F7A-402E-9A6F-36719F749AAD}" type="presOf" srcId="{7E4AF0B9-9C81-4B39-B7C8-7590C896CBBE}" destId="{0125B9A4-A6A3-40B2-8638-0364BCC690CD}" srcOrd="0" destOrd="0" presId="urn:microsoft.com/office/officeart/2005/8/layout/process2"/>
    <dgm:cxn modelId="{F22D8B7E-FCD7-4E4F-A3E5-2844967D7D5C}" type="presOf" srcId="{3BEF99A6-3F60-4C20-9A7C-2AAFA9614E8C}" destId="{1B7EF030-06D4-4964-8D7B-35A226E08933}" srcOrd="0" destOrd="0" presId="urn:microsoft.com/office/officeart/2005/8/layout/process2"/>
    <dgm:cxn modelId="{7F4C0D3D-5563-4142-A35F-393357869139}" type="presParOf" srcId="{1B7EF030-06D4-4964-8D7B-35A226E08933}" destId="{1BE9150C-C053-4E28-A371-ECC35FE98E3D}" srcOrd="0" destOrd="0" presId="urn:microsoft.com/office/officeart/2005/8/layout/process2"/>
    <dgm:cxn modelId="{3C41DEC3-458A-48C1-A2D2-E979B699DF46}" type="presParOf" srcId="{1B7EF030-06D4-4964-8D7B-35A226E08933}" destId="{0125B9A4-A6A3-40B2-8638-0364BCC690CD}" srcOrd="1" destOrd="0" presId="urn:microsoft.com/office/officeart/2005/8/layout/process2"/>
    <dgm:cxn modelId="{7E8D2C3E-3E61-4EB9-B7C3-E2A4D91F5E0A}" type="presParOf" srcId="{0125B9A4-A6A3-40B2-8638-0364BCC690CD}" destId="{3580B40E-FECB-42AB-BF80-9C6E9C8B9C6C}" srcOrd="0" destOrd="0" presId="urn:microsoft.com/office/officeart/2005/8/layout/process2"/>
    <dgm:cxn modelId="{E6A54EC7-DA20-4935-AD3E-49667A95B4D1}" type="presParOf" srcId="{1B7EF030-06D4-4964-8D7B-35A226E08933}" destId="{1A86D801-E301-4C28-AF78-28F85174300E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C02B7B-4E02-47A8-A9F6-0B4C1D7FFB1E}" type="doc">
      <dgm:prSet loTypeId="urn:microsoft.com/office/officeart/2018/2/layout/IconCircle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6CB83A-ADDF-428D-90C7-244BA65B6C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Aggregating scores at customer level (for multiple case interactions)</a:t>
          </a:r>
          <a:endParaRPr lang="en-US" dirty="0"/>
        </a:p>
      </dgm:t>
    </dgm:pt>
    <dgm:pt modelId="{609A12C2-9767-4B97-98B7-C24C8F3A1C2B}" type="parTrans" cxnId="{82CB3CCB-8853-4CFA-BE19-DEA8449F463B}">
      <dgm:prSet/>
      <dgm:spPr/>
      <dgm:t>
        <a:bodyPr/>
        <a:lstStyle/>
        <a:p>
          <a:endParaRPr lang="en-US"/>
        </a:p>
      </dgm:t>
    </dgm:pt>
    <dgm:pt modelId="{01FA24C9-D8D1-4664-95E2-8E3C24C50690}" type="sibTrans" cxnId="{82CB3CCB-8853-4CFA-BE19-DEA8449F46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5335B2E-AAE5-4A0D-B2FA-72AAE735E1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Evaluating only customer transcripts with non-anonymized data</a:t>
          </a:r>
          <a:endParaRPr lang="en-US" dirty="0"/>
        </a:p>
      </dgm:t>
    </dgm:pt>
    <dgm:pt modelId="{DCF28A00-3692-4720-AED4-740D401A7DCE}" type="parTrans" cxnId="{90D25C14-2BC6-4AE7-9730-A17D3DB03CBA}">
      <dgm:prSet/>
      <dgm:spPr/>
      <dgm:t>
        <a:bodyPr/>
        <a:lstStyle/>
        <a:p>
          <a:endParaRPr lang="en-US"/>
        </a:p>
      </dgm:t>
    </dgm:pt>
    <dgm:pt modelId="{CC30BE73-08D2-4EED-8DC2-0AB1EE97F055}" type="sibTrans" cxnId="{90D25C14-2BC6-4AE7-9730-A17D3DB03CB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076F53-7119-4166-A494-A0F8551B96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Using customer attributes to create personas</a:t>
          </a:r>
          <a:endParaRPr lang="en-US" dirty="0"/>
        </a:p>
      </dgm:t>
    </dgm:pt>
    <dgm:pt modelId="{093D633B-0B69-4155-9349-8A94F37A3B4C}" type="parTrans" cxnId="{021715C5-E2B4-4274-ABF6-3C3B66635629}">
      <dgm:prSet/>
      <dgm:spPr/>
      <dgm:t>
        <a:bodyPr/>
        <a:lstStyle/>
        <a:p>
          <a:endParaRPr lang="en-US"/>
        </a:p>
      </dgm:t>
    </dgm:pt>
    <dgm:pt modelId="{8D7387CE-A0BD-4300-B4FF-821F4A18579B}" type="sibTrans" cxnId="{021715C5-E2B4-4274-ABF6-3C3B66635629}">
      <dgm:prSet/>
      <dgm:spPr/>
      <dgm:t>
        <a:bodyPr/>
        <a:lstStyle/>
        <a:p>
          <a:endParaRPr lang="en-US"/>
        </a:p>
      </dgm:t>
    </dgm:pt>
    <dgm:pt modelId="{8C15D2E1-B283-40AE-B1E9-2A999F2F87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Using complete transcripts to instead of truncated chats</a:t>
          </a:r>
          <a:endParaRPr lang="en-US" dirty="0"/>
        </a:p>
      </dgm:t>
    </dgm:pt>
    <dgm:pt modelId="{48941FC6-078A-48C3-8D2E-70CA8AFD3F22}" type="parTrans" cxnId="{02402902-87A7-49EA-A894-0C819B86CEBB}">
      <dgm:prSet/>
      <dgm:spPr/>
      <dgm:t>
        <a:bodyPr/>
        <a:lstStyle/>
        <a:p>
          <a:endParaRPr lang="en-US"/>
        </a:p>
      </dgm:t>
    </dgm:pt>
    <dgm:pt modelId="{9616DD05-02EE-4A1D-BFE0-8030301B5D35}" type="sibTrans" cxnId="{02402902-87A7-49EA-A894-0C819B86CE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6BC3A1-9BBE-4578-8076-324EE009B56B}" type="pres">
      <dgm:prSet presAssocID="{A6C02B7B-4E02-47A8-A9F6-0B4C1D7FFB1E}" presName="root" presStyleCnt="0">
        <dgm:presLayoutVars>
          <dgm:dir/>
          <dgm:resizeHandles val="exact"/>
        </dgm:presLayoutVars>
      </dgm:prSet>
      <dgm:spPr/>
    </dgm:pt>
    <dgm:pt modelId="{9B208775-EEED-479F-919E-DBB429EC2DEF}" type="pres">
      <dgm:prSet presAssocID="{A6C02B7B-4E02-47A8-A9F6-0B4C1D7FFB1E}" presName="container" presStyleCnt="0">
        <dgm:presLayoutVars>
          <dgm:dir/>
          <dgm:resizeHandles val="exact"/>
        </dgm:presLayoutVars>
      </dgm:prSet>
      <dgm:spPr/>
    </dgm:pt>
    <dgm:pt modelId="{057B07C0-BC68-4EB2-AFA8-93D372EE618A}" type="pres">
      <dgm:prSet presAssocID="{8C15D2E1-B283-40AE-B1E9-2A999F2F87FB}" presName="compNode" presStyleCnt="0"/>
      <dgm:spPr/>
    </dgm:pt>
    <dgm:pt modelId="{3598D8DD-66B5-429A-BED5-927174D84568}" type="pres">
      <dgm:prSet presAssocID="{8C15D2E1-B283-40AE-B1E9-2A999F2F87FB}" presName="iconBgRect" presStyleLbl="bgShp" presStyleIdx="0" presStyleCnt="4"/>
      <dgm:spPr/>
    </dgm:pt>
    <dgm:pt modelId="{89D9A971-3995-49DC-A0CE-88BAAAF97428}" type="pres">
      <dgm:prSet presAssocID="{8C15D2E1-B283-40AE-B1E9-2A999F2F87FB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BF172414-97A1-4CD8-A7E8-4F7DE078B551}" type="pres">
      <dgm:prSet presAssocID="{8C15D2E1-B283-40AE-B1E9-2A999F2F87FB}" presName="spaceRect" presStyleCnt="0"/>
      <dgm:spPr/>
    </dgm:pt>
    <dgm:pt modelId="{6A1581EE-EBFE-4F34-8EF5-BD8B289EB071}" type="pres">
      <dgm:prSet presAssocID="{8C15D2E1-B283-40AE-B1E9-2A999F2F87FB}" presName="textRect" presStyleLbl="revTx" presStyleIdx="0" presStyleCnt="4">
        <dgm:presLayoutVars>
          <dgm:chMax val="1"/>
          <dgm:chPref val="1"/>
        </dgm:presLayoutVars>
      </dgm:prSet>
      <dgm:spPr/>
    </dgm:pt>
    <dgm:pt modelId="{BDB6994D-E5C3-4F9A-941C-1655B1E5A762}" type="pres">
      <dgm:prSet presAssocID="{9616DD05-02EE-4A1D-BFE0-8030301B5D35}" presName="sibTrans" presStyleLbl="sibTrans2D1" presStyleIdx="0" presStyleCnt="0"/>
      <dgm:spPr/>
    </dgm:pt>
    <dgm:pt modelId="{BEC4D2EE-2894-4457-AA10-EE2AFFBF9A84}" type="pres">
      <dgm:prSet presAssocID="{2C6CB83A-ADDF-428D-90C7-244BA65B6CB5}" presName="compNode" presStyleCnt="0"/>
      <dgm:spPr/>
    </dgm:pt>
    <dgm:pt modelId="{807B5F07-27D2-41D7-9396-AE91E8B2646C}" type="pres">
      <dgm:prSet presAssocID="{2C6CB83A-ADDF-428D-90C7-244BA65B6CB5}" presName="iconBgRect" presStyleLbl="bgShp" presStyleIdx="1" presStyleCnt="4"/>
      <dgm:spPr/>
    </dgm:pt>
    <dgm:pt modelId="{F518C11C-E663-4BAF-9BA6-7547E5ADE332}" type="pres">
      <dgm:prSet presAssocID="{2C6CB83A-ADDF-428D-90C7-244BA65B6C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FE7FBB16-CF35-4C25-9402-B5FE91E76148}" type="pres">
      <dgm:prSet presAssocID="{2C6CB83A-ADDF-428D-90C7-244BA65B6CB5}" presName="spaceRect" presStyleCnt="0"/>
      <dgm:spPr/>
    </dgm:pt>
    <dgm:pt modelId="{5A6DDFF2-4DA1-4C30-8A24-D601F8A62ECF}" type="pres">
      <dgm:prSet presAssocID="{2C6CB83A-ADDF-428D-90C7-244BA65B6CB5}" presName="textRect" presStyleLbl="revTx" presStyleIdx="1" presStyleCnt="4">
        <dgm:presLayoutVars>
          <dgm:chMax val="1"/>
          <dgm:chPref val="1"/>
        </dgm:presLayoutVars>
      </dgm:prSet>
      <dgm:spPr/>
    </dgm:pt>
    <dgm:pt modelId="{C9CCD682-5147-4DB0-A53A-5AB3E95C7887}" type="pres">
      <dgm:prSet presAssocID="{01FA24C9-D8D1-4664-95E2-8E3C24C50690}" presName="sibTrans" presStyleLbl="sibTrans2D1" presStyleIdx="0" presStyleCnt="0"/>
      <dgm:spPr/>
    </dgm:pt>
    <dgm:pt modelId="{EF64AAE2-C3A3-4A1C-9B12-C6B97DCA3C35}" type="pres">
      <dgm:prSet presAssocID="{85335B2E-AAE5-4A0D-B2FA-72AAE735E129}" presName="compNode" presStyleCnt="0"/>
      <dgm:spPr/>
    </dgm:pt>
    <dgm:pt modelId="{07FDACA3-B45F-425B-81FE-15C27495125A}" type="pres">
      <dgm:prSet presAssocID="{85335B2E-AAE5-4A0D-B2FA-72AAE735E129}" presName="iconBgRect" presStyleLbl="bgShp" presStyleIdx="2" presStyleCnt="4"/>
      <dgm:spPr/>
    </dgm:pt>
    <dgm:pt modelId="{4AA1E7B2-7D5F-41A2-A678-B751783EACD8}" type="pres">
      <dgm:prSet presAssocID="{85335B2E-AAE5-4A0D-B2FA-72AAE735E12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18CF2F4-BB84-4D31-922C-1206B8F05380}" type="pres">
      <dgm:prSet presAssocID="{85335B2E-AAE5-4A0D-B2FA-72AAE735E129}" presName="spaceRect" presStyleCnt="0"/>
      <dgm:spPr/>
    </dgm:pt>
    <dgm:pt modelId="{C447CA5D-7F5B-42FF-8EA9-89E84F4EA3CA}" type="pres">
      <dgm:prSet presAssocID="{85335B2E-AAE5-4A0D-B2FA-72AAE735E129}" presName="textRect" presStyleLbl="revTx" presStyleIdx="2" presStyleCnt="4" custScaleX="111996">
        <dgm:presLayoutVars>
          <dgm:chMax val="1"/>
          <dgm:chPref val="1"/>
        </dgm:presLayoutVars>
      </dgm:prSet>
      <dgm:spPr/>
    </dgm:pt>
    <dgm:pt modelId="{CFACA3AD-67FD-4577-A228-3FD3C26513B4}" type="pres">
      <dgm:prSet presAssocID="{CC30BE73-08D2-4EED-8DC2-0AB1EE97F055}" presName="sibTrans" presStyleLbl="sibTrans2D1" presStyleIdx="0" presStyleCnt="0"/>
      <dgm:spPr/>
    </dgm:pt>
    <dgm:pt modelId="{171063FA-74F9-4E67-94BA-CA1648038C84}" type="pres">
      <dgm:prSet presAssocID="{9B076F53-7119-4166-A494-A0F8551B96C3}" presName="compNode" presStyleCnt="0"/>
      <dgm:spPr/>
    </dgm:pt>
    <dgm:pt modelId="{39C43AB1-2307-4933-BC7F-FCDE897A9F88}" type="pres">
      <dgm:prSet presAssocID="{9B076F53-7119-4166-A494-A0F8551B96C3}" presName="iconBgRect" presStyleLbl="bgShp" presStyleIdx="3" presStyleCnt="4"/>
      <dgm:spPr/>
    </dgm:pt>
    <dgm:pt modelId="{A5F85607-8229-4589-BACA-BDE4BCFA2DB9}" type="pres">
      <dgm:prSet presAssocID="{9B076F53-7119-4166-A494-A0F8551B96C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70BC4BA-D541-4B70-91ED-6D4581E34303}" type="pres">
      <dgm:prSet presAssocID="{9B076F53-7119-4166-A494-A0F8551B96C3}" presName="spaceRect" presStyleCnt="0"/>
      <dgm:spPr/>
    </dgm:pt>
    <dgm:pt modelId="{91D802BF-6582-4C9C-9474-C90E6F81578F}" type="pres">
      <dgm:prSet presAssocID="{9B076F53-7119-4166-A494-A0F8551B96C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2402902-87A7-49EA-A894-0C819B86CEBB}" srcId="{A6C02B7B-4E02-47A8-A9F6-0B4C1D7FFB1E}" destId="{8C15D2E1-B283-40AE-B1E9-2A999F2F87FB}" srcOrd="0" destOrd="0" parTransId="{48941FC6-078A-48C3-8D2E-70CA8AFD3F22}" sibTransId="{9616DD05-02EE-4A1D-BFE0-8030301B5D35}"/>
    <dgm:cxn modelId="{90D25C14-2BC6-4AE7-9730-A17D3DB03CBA}" srcId="{A6C02B7B-4E02-47A8-A9F6-0B4C1D7FFB1E}" destId="{85335B2E-AAE5-4A0D-B2FA-72AAE735E129}" srcOrd="2" destOrd="0" parTransId="{DCF28A00-3692-4720-AED4-740D401A7DCE}" sibTransId="{CC30BE73-08D2-4EED-8DC2-0AB1EE97F055}"/>
    <dgm:cxn modelId="{3ECBE21C-A1A0-429E-AE3A-E69FE177DC0E}" type="presOf" srcId="{A6C02B7B-4E02-47A8-A9F6-0B4C1D7FFB1E}" destId="{786BC3A1-9BBE-4578-8076-324EE009B56B}" srcOrd="0" destOrd="0" presId="urn:microsoft.com/office/officeart/2018/2/layout/IconCircleList"/>
    <dgm:cxn modelId="{36B98F62-9173-49C1-A839-1261A8087851}" type="presOf" srcId="{8C15D2E1-B283-40AE-B1E9-2A999F2F87FB}" destId="{6A1581EE-EBFE-4F34-8EF5-BD8B289EB071}" srcOrd="0" destOrd="0" presId="urn:microsoft.com/office/officeart/2018/2/layout/IconCircleList"/>
    <dgm:cxn modelId="{F9F5B942-70CF-4B26-8FD3-F99B918935AA}" type="presOf" srcId="{9B076F53-7119-4166-A494-A0F8551B96C3}" destId="{91D802BF-6582-4C9C-9474-C90E6F81578F}" srcOrd="0" destOrd="0" presId="urn:microsoft.com/office/officeart/2018/2/layout/IconCircleList"/>
    <dgm:cxn modelId="{3A1F3DA7-4885-4EB3-BC60-998DA9ADD83A}" type="presOf" srcId="{9616DD05-02EE-4A1D-BFE0-8030301B5D35}" destId="{BDB6994D-E5C3-4F9A-941C-1655B1E5A762}" srcOrd="0" destOrd="0" presId="urn:microsoft.com/office/officeart/2018/2/layout/IconCircleList"/>
    <dgm:cxn modelId="{18CE99B7-7787-46CA-B7AA-84C55F58168D}" type="presOf" srcId="{2C6CB83A-ADDF-428D-90C7-244BA65B6CB5}" destId="{5A6DDFF2-4DA1-4C30-8A24-D601F8A62ECF}" srcOrd="0" destOrd="0" presId="urn:microsoft.com/office/officeart/2018/2/layout/IconCircleList"/>
    <dgm:cxn modelId="{021715C5-E2B4-4274-ABF6-3C3B66635629}" srcId="{A6C02B7B-4E02-47A8-A9F6-0B4C1D7FFB1E}" destId="{9B076F53-7119-4166-A494-A0F8551B96C3}" srcOrd="3" destOrd="0" parTransId="{093D633B-0B69-4155-9349-8A94F37A3B4C}" sibTransId="{8D7387CE-A0BD-4300-B4FF-821F4A18579B}"/>
    <dgm:cxn modelId="{82CB3CCB-8853-4CFA-BE19-DEA8449F463B}" srcId="{A6C02B7B-4E02-47A8-A9F6-0B4C1D7FFB1E}" destId="{2C6CB83A-ADDF-428D-90C7-244BA65B6CB5}" srcOrd="1" destOrd="0" parTransId="{609A12C2-9767-4B97-98B7-C24C8F3A1C2B}" sibTransId="{01FA24C9-D8D1-4664-95E2-8E3C24C50690}"/>
    <dgm:cxn modelId="{8223D7CB-1422-456F-A808-90E1CCDA2F90}" type="presOf" srcId="{85335B2E-AAE5-4A0D-B2FA-72AAE735E129}" destId="{C447CA5D-7F5B-42FF-8EA9-89E84F4EA3CA}" srcOrd="0" destOrd="0" presId="urn:microsoft.com/office/officeart/2018/2/layout/IconCircleList"/>
    <dgm:cxn modelId="{1CF3CAD5-2C62-4D14-8701-2BEF4D68FE51}" type="presOf" srcId="{01FA24C9-D8D1-4664-95E2-8E3C24C50690}" destId="{C9CCD682-5147-4DB0-A53A-5AB3E95C7887}" srcOrd="0" destOrd="0" presId="urn:microsoft.com/office/officeart/2018/2/layout/IconCircleList"/>
    <dgm:cxn modelId="{A2578BF9-910F-4F59-A3DD-A92264591FD7}" type="presOf" srcId="{CC30BE73-08D2-4EED-8DC2-0AB1EE97F055}" destId="{CFACA3AD-67FD-4577-A228-3FD3C26513B4}" srcOrd="0" destOrd="0" presId="urn:microsoft.com/office/officeart/2018/2/layout/IconCircleList"/>
    <dgm:cxn modelId="{65E2463F-7DE5-48BC-A80B-054C70819C33}" type="presParOf" srcId="{786BC3A1-9BBE-4578-8076-324EE009B56B}" destId="{9B208775-EEED-479F-919E-DBB429EC2DEF}" srcOrd="0" destOrd="0" presId="urn:microsoft.com/office/officeart/2018/2/layout/IconCircleList"/>
    <dgm:cxn modelId="{82EAFE9E-A245-4FAF-AAA7-37B7C785694E}" type="presParOf" srcId="{9B208775-EEED-479F-919E-DBB429EC2DEF}" destId="{057B07C0-BC68-4EB2-AFA8-93D372EE618A}" srcOrd="0" destOrd="0" presId="urn:microsoft.com/office/officeart/2018/2/layout/IconCircleList"/>
    <dgm:cxn modelId="{098933BF-E9C9-4C74-9EA9-AE18BAF28C94}" type="presParOf" srcId="{057B07C0-BC68-4EB2-AFA8-93D372EE618A}" destId="{3598D8DD-66B5-429A-BED5-927174D84568}" srcOrd="0" destOrd="0" presId="urn:microsoft.com/office/officeart/2018/2/layout/IconCircleList"/>
    <dgm:cxn modelId="{1996747E-E3B9-4C1B-9D41-F53C6C581F27}" type="presParOf" srcId="{057B07C0-BC68-4EB2-AFA8-93D372EE618A}" destId="{89D9A971-3995-49DC-A0CE-88BAAAF97428}" srcOrd="1" destOrd="0" presId="urn:microsoft.com/office/officeart/2018/2/layout/IconCircleList"/>
    <dgm:cxn modelId="{AA7906FD-07F8-48AA-B03D-D62D3EC166A1}" type="presParOf" srcId="{057B07C0-BC68-4EB2-AFA8-93D372EE618A}" destId="{BF172414-97A1-4CD8-A7E8-4F7DE078B551}" srcOrd="2" destOrd="0" presId="urn:microsoft.com/office/officeart/2018/2/layout/IconCircleList"/>
    <dgm:cxn modelId="{41A37EE0-D35E-4461-A820-82B744606DF6}" type="presParOf" srcId="{057B07C0-BC68-4EB2-AFA8-93D372EE618A}" destId="{6A1581EE-EBFE-4F34-8EF5-BD8B289EB071}" srcOrd="3" destOrd="0" presId="urn:microsoft.com/office/officeart/2018/2/layout/IconCircleList"/>
    <dgm:cxn modelId="{69D9705B-9729-4A9E-838B-BE65FCE20EB1}" type="presParOf" srcId="{9B208775-EEED-479F-919E-DBB429EC2DEF}" destId="{BDB6994D-E5C3-4F9A-941C-1655B1E5A762}" srcOrd="1" destOrd="0" presId="urn:microsoft.com/office/officeart/2018/2/layout/IconCircleList"/>
    <dgm:cxn modelId="{D4637B81-32C1-4F2F-B352-36D3AAF6A676}" type="presParOf" srcId="{9B208775-EEED-479F-919E-DBB429EC2DEF}" destId="{BEC4D2EE-2894-4457-AA10-EE2AFFBF9A84}" srcOrd="2" destOrd="0" presId="urn:microsoft.com/office/officeart/2018/2/layout/IconCircleList"/>
    <dgm:cxn modelId="{89330999-0DB4-4898-BDAA-27236182D072}" type="presParOf" srcId="{BEC4D2EE-2894-4457-AA10-EE2AFFBF9A84}" destId="{807B5F07-27D2-41D7-9396-AE91E8B2646C}" srcOrd="0" destOrd="0" presId="urn:microsoft.com/office/officeart/2018/2/layout/IconCircleList"/>
    <dgm:cxn modelId="{49E18F77-7504-4271-B537-8279D6C2A658}" type="presParOf" srcId="{BEC4D2EE-2894-4457-AA10-EE2AFFBF9A84}" destId="{F518C11C-E663-4BAF-9BA6-7547E5ADE332}" srcOrd="1" destOrd="0" presId="urn:microsoft.com/office/officeart/2018/2/layout/IconCircleList"/>
    <dgm:cxn modelId="{D98F5462-4FBB-47C0-A8C8-51EA1CB01CD2}" type="presParOf" srcId="{BEC4D2EE-2894-4457-AA10-EE2AFFBF9A84}" destId="{FE7FBB16-CF35-4C25-9402-B5FE91E76148}" srcOrd="2" destOrd="0" presId="urn:microsoft.com/office/officeart/2018/2/layout/IconCircleList"/>
    <dgm:cxn modelId="{EE3C3DE6-E5F2-475D-B45C-E1B1F9C178EF}" type="presParOf" srcId="{BEC4D2EE-2894-4457-AA10-EE2AFFBF9A84}" destId="{5A6DDFF2-4DA1-4C30-8A24-D601F8A62ECF}" srcOrd="3" destOrd="0" presId="urn:microsoft.com/office/officeart/2018/2/layout/IconCircleList"/>
    <dgm:cxn modelId="{71A77CA1-645A-4697-8AAB-61A2470220A3}" type="presParOf" srcId="{9B208775-EEED-479F-919E-DBB429EC2DEF}" destId="{C9CCD682-5147-4DB0-A53A-5AB3E95C7887}" srcOrd="3" destOrd="0" presId="urn:microsoft.com/office/officeart/2018/2/layout/IconCircleList"/>
    <dgm:cxn modelId="{6FE8E08D-2CD9-47CF-802C-39D8754B8C1D}" type="presParOf" srcId="{9B208775-EEED-479F-919E-DBB429EC2DEF}" destId="{EF64AAE2-C3A3-4A1C-9B12-C6B97DCA3C35}" srcOrd="4" destOrd="0" presId="urn:microsoft.com/office/officeart/2018/2/layout/IconCircleList"/>
    <dgm:cxn modelId="{459FF2F1-4E7A-4CDE-97F6-A50EC4B9A6B0}" type="presParOf" srcId="{EF64AAE2-C3A3-4A1C-9B12-C6B97DCA3C35}" destId="{07FDACA3-B45F-425B-81FE-15C27495125A}" srcOrd="0" destOrd="0" presId="urn:microsoft.com/office/officeart/2018/2/layout/IconCircleList"/>
    <dgm:cxn modelId="{66CD1DFC-D53A-4BF5-BB47-E0E8AD2A73D5}" type="presParOf" srcId="{EF64AAE2-C3A3-4A1C-9B12-C6B97DCA3C35}" destId="{4AA1E7B2-7D5F-41A2-A678-B751783EACD8}" srcOrd="1" destOrd="0" presId="urn:microsoft.com/office/officeart/2018/2/layout/IconCircleList"/>
    <dgm:cxn modelId="{E00ACA7F-88ED-4E9A-8A0F-5ECAB1EB9F41}" type="presParOf" srcId="{EF64AAE2-C3A3-4A1C-9B12-C6B97DCA3C35}" destId="{918CF2F4-BB84-4D31-922C-1206B8F05380}" srcOrd="2" destOrd="0" presId="urn:microsoft.com/office/officeart/2018/2/layout/IconCircleList"/>
    <dgm:cxn modelId="{DED74E77-F2F9-47AE-8E86-5CF2CA278C01}" type="presParOf" srcId="{EF64AAE2-C3A3-4A1C-9B12-C6B97DCA3C35}" destId="{C447CA5D-7F5B-42FF-8EA9-89E84F4EA3CA}" srcOrd="3" destOrd="0" presId="urn:microsoft.com/office/officeart/2018/2/layout/IconCircleList"/>
    <dgm:cxn modelId="{7CE93250-FEB6-4E03-9731-71CF0FC08B94}" type="presParOf" srcId="{9B208775-EEED-479F-919E-DBB429EC2DEF}" destId="{CFACA3AD-67FD-4577-A228-3FD3C26513B4}" srcOrd="5" destOrd="0" presId="urn:microsoft.com/office/officeart/2018/2/layout/IconCircleList"/>
    <dgm:cxn modelId="{BA7B1E91-33AA-4AAF-AACF-239957DC0C75}" type="presParOf" srcId="{9B208775-EEED-479F-919E-DBB429EC2DEF}" destId="{171063FA-74F9-4E67-94BA-CA1648038C84}" srcOrd="6" destOrd="0" presId="urn:microsoft.com/office/officeart/2018/2/layout/IconCircleList"/>
    <dgm:cxn modelId="{FE6B82B7-3264-4491-9CFC-7EC04CC50451}" type="presParOf" srcId="{171063FA-74F9-4E67-94BA-CA1648038C84}" destId="{39C43AB1-2307-4933-BC7F-FCDE897A9F88}" srcOrd="0" destOrd="0" presId="urn:microsoft.com/office/officeart/2018/2/layout/IconCircleList"/>
    <dgm:cxn modelId="{B8A27683-C7D2-44CF-9F9F-F4DBBEAFD398}" type="presParOf" srcId="{171063FA-74F9-4E67-94BA-CA1648038C84}" destId="{A5F85607-8229-4589-BACA-BDE4BCFA2DB9}" srcOrd="1" destOrd="0" presId="urn:microsoft.com/office/officeart/2018/2/layout/IconCircleList"/>
    <dgm:cxn modelId="{0D57E09A-1AA2-4631-AFA0-07E6894A8F49}" type="presParOf" srcId="{171063FA-74F9-4E67-94BA-CA1648038C84}" destId="{670BC4BA-D541-4B70-91ED-6D4581E34303}" srcOrd="2" destOrd="0" presId="urn:microsoft.com/office/officeart/2018/2/layout/IconCircleList"/>
    <dgm:cxn modelId="{F49A571C-E949-4BB0-9031-5DB672A549AE}" type="presParOf" srcId="{171063FA-74F9-4E67-94BA-CA1648038C84}" destId="{91D802BF-6582-4C9C-9474-C90E6F81578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665B8F8-E27E-4E26-8F48-D859DB7C22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243426-A072-40A3-94C5-4BEC9B244D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dirty="0"/>
            <a:t>De-anonymized transcripts will improve TF-IDF model accuracy</a:t>
          </a:r>
        </a:p>
      </dgm:t>
    </dgm:pt>
    <dgm:pt modelId="{B4B93A41-8BB7-4F71-BE9F-DB4E20E8C124}" type="parTrans" cxnId="{28D35E4E-5142-4D7F-86D2-79B79107CA6C}">
      <dgm:prSet/>
      <dgm:spPr/>
      <dgm:t>
        <a:bodyPr/>
        <a:lstStyle/>
        <a:p>
          <a:endParaRPr lang="en-US" sz="1200"/>
        </a:p>
      </dgm:t>
    </dgm:pt>
    <dgm:pt modelId="{1588C67E-5656-4499-A7A7-19FF9CC9FCD1}" type="sibTrans" cxnId="{28D35E4E-5142-4D7F-86D2-79B79107CA6C}">
      <dgm:prSet/>
      <dgm:spPr/>
      <dgm:t>
        <a:bodyPr/>
        <a:lstStyle/>
        <a:p>
          <a:endParaRPr lang="en-US" sz="1200"/>
        </a:p>
      </dgm:t>
    </dgm:pt>
    <dgm:pt modelId="{D9644A1E-EE52-470A-997A-CB95A7719C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i="0" dirty="0"/>
            <a:t>65% accuracy with given constraints</a:t>
          </a:r>
          <a:endParaRPr lang="en-US" sz="1100" dirty="0"/>
        </a:p>
      </dgm:t>
    </dgm:pt>
    <dgm:pt modelId="{2F95C1F5-133D-4253-8C44-19AED31633C6}" type="parTrans" cxnId="{671246D8-7ECB-4DA5-BF06-67F3A34BA960}">
      <dgm:prSet/>
      <dgm:spPr/>
      <dgm:t>
        <a:bodyPr/>
        <a:lstStyle/>
        <a:p>
          <a:endParaRPr lang="en-US" sz="1200"/>
        </a:p>
      </dgm:t>
    </dgm:pt>
    <dgm:pt modelId="{BCEA9424-7AEB-4335-8461-9BC13B2CAA86}" type="sibTrans" cxnId="{671246D8-7ECB-4DA5-BF06-67F3A34BA960}">
      <dgm:prSet/>
      <dgm:spPr/>
      <dgm:t>
        <a:bodyPr/>
        <a:lstStyle/>
        <a:p>
          <a:endParaRPr lang="en-US" sz="1200"/>
        </a:p>
      </dgm:t>
    </dgm:pt>
    <dgm:pt modelId="{4DC36966-ADD0-4690-843A-CBCE3AC8FE00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100" b="0" i="0">
              <a:latin typeface="Arial"/>
            </a:rPr>
            <a:t>More labeled</a:t>
          </a:r>
          <a:r>
            <a:rPr lang="en-US" sz="1100" b="0" i="0"/>
            <a:t> data will improve performance of NN and Word2Vec models</a:t>
          </a:r>
          <a:endParaRPr lang="en-US" sz="1100"/>
        </a:p>
      </dgm:t>
    </dgm:pt>
    <dgm:pt modelId="{6C325F98-4909-4A72-8EFD-51A24F2DD71D}" type="parTrans" cxnId="{E48CB6A3-4D96-4CE0-BD75-9B22DAAA0BF1}">
      <dgm:prSet/>
      <dgm:spPr/>
      <dgm:t>
        <a:bodyPr/>
        <a:lstStyle/>
        <a:p>
          <a:endParaRPr lang="en-US" sz="1200"/>
        </a:p>
      </dgm:t>
    </dgm:pt>
    <dgm:pt modelId="{B736C601-1A80-4D44-B437-1FA607126BED}" type="sibTrans" cxnId="{E48CB6A3-4D96-4CE0-BD75-9B22DAAA0BF1}">
      <dgm:prSet/>
      <dgm:spPr/>
      <dgm:t>
        <a:bodyPr/>
        <a:lstStyle/>
        <a:p>
          <a:endParaRPr lang="en-US" sz="1200"/>
        </a:p>
      </dgm:t>
    </dgm:pt>
    <dgm:pt modelId="{4DB04F2A-EAEC-4E84-8E4C-FA985900A8F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100" b="0" i="0" dirty="0"/>
            <a:t>Personas help distinguish customers and will help agents more than just scores</a:t>
          </a:r>
          <a:endParaRPr lang="en-US" sz="1100" dirty="0"/>
        </a:p>
      </dgm:t>
    </dgm:pt>
    <dgm:pt modelId="{CA2CE672-4783-4A68-AA76-FDCD6C23D335}" type="parTrans" cxnId="{5A70EEB4-B188-43C1-B16C-BA493CA959E6}">
      <dgm:prSet/>
      <dgm:spPr/>
      <dgm:t>
        <a:bodyPr/>
        <a:lstStyle/>
        <a:p>
          <a:endParaRPr lang="en-US" sz="1200"/>
        </a:p>
      </dgm:t>
    </dgm:pt>
    <dgm:pt modelId="{94582230-A75F-44B9-9459-60D8702AAFE2}" type="sibTrans" cxnId="{5A70EEB4-B188-43C1-B16C-BA493CA959E6}">
      <dgm:prSet/>
      <dgm:spPr/>
      <dgm:t>
        <a:bodyPr/>
        <a:lstStyle/>
        <a:p>
          <a:endParaRPr lang="en-US" sz="1200"/>
        </a:p>
      </dgm:t>
    </dgm:pt>
    <dgm:pt modelId="{A45440AD-AAF6-4403-B3B8-61EB1021FF4C}" type="pres">
      <dgm:prSet presAssocID="{2665B8F8-E27E-4E26-8F48-D859DB7C2217}" presName="root" presStyleCnt="0">
        <dgm:presLayoutVars>
          <dgm:dir/>
          <dgm:resizeHandles val="exact"/>
        </dgm:presLayoutVars>
      </dgm:prSet>
      <dgm:spPr/>
    </dgm:pt>
    <dgm:pt modelId="{8DC793C5-13A0-44D4-B21F-292AC7138C98}" type="pres">
      <dgm:prSet presAssocID="{32243426-A072-40A3-94C5-4BEC9B244DB8}" presName="compNode" presStyleCnt="0"/>
      <dgm:spPr/>
    </dgm:pt>
    <dgm:pt modelId="{EFA4A7A9-E954-4DC8-A087-2022F8F0FC6C}" type="pres">
      <dgm:prSet presAssocID="{32243426-A072-40A3-94C5-4BEC9B244DB8}" presName="bgRect" presStyleLbl="bgShp" presStyleIdx="0" presStyleCnt="4"/>
      <dgm:spPr/>
    </dgm:pt>
    <dgm:pt modelId="{34DC556A-1BFD-4BA1-8268-267D0909A60C}" type="pres">
      <dgm:prSet presAssocID="{32243426-A072-40A3-94C5-4BEC9B244DB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B61DD77-539D-430D-BED6-41122940C88D}" type="pres">
      <dgm:prSet presAssocID="{32243426-A072-40A3-94C5-4BEC9B244DB8}" presName="spaceRect" presStyleCnt="0"/>
      <dgm:spPr/>
    </dgm:pt>
    <dgm:pt modelId="{08978DFE-7E4E-4BB1-90DF-8260CC203D79}" type="pres">
      <dgm:prSet presAssocID="{32243426-A072-40A3-94C5-4BEC9B244DB8}" presName="parTx" presStyleLbl="revTx" presStyleIdx="0" presStyleCnt="4">
        <dgm:presLayoutVars>
          <dgm:chMax val="0"/>
          <dgm:chPref val="0"/>
        </dgm:presLayoutVars>
      </dgm:prSet>
      <dgm:spPr/>
    </dgm:pt>
    <dgm:pt modelId="{51978BD6-6BE7-41B8-9003-02135259239B}" type="pres">
      <dgm:prSet presAssocID="{1588C67E-5656-4499-A7A7-19FF9CC9FCD1}" presName="sibTrans" presStyleCnt="0"/>
      <dgm:spPr/>
    </dgm:pt>
    <dgm:pt modelId="{11ADC8A1-7F32-4E0D-94CB-01A36BC8E0DA}" type="pres">
      <dgm:prSet presAssocID="{D9644A1E-EE52-470A-997A-CB95A7719C3D}" presName="compNode" presStyleCnt="0"/>
      <dgm:spPr/>
    </dgm:pt>
    <dgm:pt modelId="{47221A4D-72E8-4CF1-B85A-703F94BC1388}" type="pres">
      <dgm:prSet presAssocID="{D9644A1E-EE52-470A-997A-CB95A7719C3D}" presName="bgRect" presStyleLbl="bgShp" presStyleIdx="1" presStyleCnt="4"/>
      <dgm:spPr/>
    </dgm:pt>
    <dgm:pt modelId="{9C3A9003-5A1F-4903-88CC-00766577EDBC}" type="pres">
      <dgm:prSet presAssocID="{D9644A1E-EE52-470A-997A-CB95A7719C3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6C4DBB3-CA40-4DD4-8DC6-D154C351CD15}" type="pres">
      <dgm:prSet presAssocID="{D9644A1E-EE52-470A-997A-CB95A7719C3D}" presName="spaceRect" presStyleCnt="0"/>
      <dgm:spPr/>
    </dgm:pt>
    <dgm:pt modelId="{CD3A746C-455B-4CE5-9514-3A85A6034743}" type="pres">
      <dgm:prSet presAssocID="{D9644A1E-EE52-470A-997A-CB95A7719C3D}" presName="parTx" presStyleLbl="revTx" presStyleIdx="1" presStyleCnt="4">
        <dgm:presLayoutVars>
          <dgm:chMax val="0"/>
          <dgm:chPref val="0"/>
        </dgm:presLayoutVars>
      </dgm:prSet>
      <dgm:spPr/>
    </dgm:pt>
    <dgm:pt modelId="{29899217-D4FA-4234-A70E-90F3BFF0CDDD}" type="pres">
      <dgm:prSet presAssocID="{BCEA9424-7AEB-4335-8461-9BC13B2CAA86}" presName="sibTrans" presStyleCnt="0"/>
      <dgm:spPr/>
    </dgm:pt>
    <dgm:pt modelId="{6990F72D-F110-46FB-8F33-3634ECF28100}" type="pres">
      <dgm:prSet presAssocID="{4DC36966-ADD0-4690-843A-CBCE3AC8FE00}" presName="compNode" presStyleCnt="0"/>
      <dgm:spPr/>
    </dgm:pt>
    <dgm:pt modelId="{351AF2CD-618C-4EAE-B49D-B0729C3B959B}" type="pres">
      <dgm:prSet presAssocID="{4DC36966-ADD0-4690-843A-CBCE3AC8FE00}" presName="bgRect" presStyleLbl="bgShp" presStyleIdx="2" presStyleCnt="4"/>
      <dgm:spPr/>
    </dgm:pt>
    <dgm:pt modelId="{C92CC8D2-BD1C-498A-BF93-D12239164C39}" type="pres">
      <dgm:prSet presAssocID="{4DC36966-ADD0-4690-843A-CBCE3AC8FE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7B75FCA-F1E6-48EF-86E4-F99FB78FF01A}" type="pres">
      <dgm:prSet presAssocID="{4DC36966-ADD0-4690-843A-CBCE3AC8FE00}" presName="spaceRect" presStyleCnt="0"/>
      <dgm:spPr/>
    </dgm:pt>
    <dgm:pt modelId="{DA7BD3FD-25DD-4431-BCFD-5B7EDBABA14A}" type="pres">
      <dgm:prSet presAssocID="{4DC36966-ADD0-4690-843A-CBCE3AC8FE00}" presName="parTx" presStyleLbl="revTx" presStyleIdx="2" presStyleCnt="4">
        <dgm:presLayoutVars>
          <dgm:chMax val="0"/>
          <dgm:chPref val="0"/>
        </dgm:presLayoutVars>
      </dgm:prSet>
      <dgm:spPr/>
    </dgm:pt>
    <dgm:pt modelId="{25CDDCA6-E2A7-459F-AC71-264BC2CAFAFC}" type="pres">
      <dgm:prSet presAssocID="{B736C601-1A80-4D44-B437-1FA607126BED}" presName="sibTrans" presStyleCnt="0"/>
      <dgm:spPr/>
    </dgm:pt>
    <dgm:pt modelId="{FB01C7E8-E31C-4192-BACE-6FEB9D0BBA9A}" type="pres">
      <dgm:prSet presAssocID="{4DB04F2A-EAEC-4E84-8E4C-FA985900A8F6}" presName="compNode" presStyleCnt="0"/>
      <dgm:spPr/>
    </dgm:pt>
    <dgm:pt modelId="{1E519A56-4452-422A-86A6-074B8547F105}" type="pres">
      <dgm:prSet presAssocID="{4DB04F2A-EAEC-4E84-8E4C-FA985900A8F6}" presName="bgRect" presStyleLbl="bgShp" presStyleIdx="3" presStyleCnt="4"/>
      <dgm:spPr/>
    </dgm:pt>
    <dgm:pt modelId="{5635B08D-554D-4E40-BB6E-8E0D297B4C8E}" type="pres">
      <dgm:prSet presAssocID="{4DB04F2A-EAEC-4E84-8E4C-FA985900A8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97B3EA3-DE1D-42F4-B594-499C74ABDE98}" type="pres">
      <dgm:prSet presAssocID="{4DB04F2A-EAEC-4E84-8E4C-FA985900A8F6}" presName="spaceRect" presStyleCnt="0"/>
      <dgm:spPr/>
    </dgm:pt>
    <dgm:pt modelId="{87FBE7A6-12BE-49F6-8A09-CFF43C757182}" type="pres">
      <dgm:prSet presAssocID="{4DB04F2A-EAEC-4E84-8E4C-FA985900A8F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7C52469-8F2D-4A2E-A6DB-5B6798B87FC6}" type="presOf" srcId="{2665B8F8-E27E-4E26-8F48-D859DB7C2217}" destId="{A45440AD-AAF6-4403-B3B8-61EB1021FF4C}" srcOrd="0" destOrd="0" presId="urn:microsoft.com/office/officeart/2018/2/layout/IconVerticalSolidList"/>
    <dgm:cxn modelId="{28D35E4E-5142-4D7F-86D2-79B79107CA6C}" srcId="{2665B8F8-E27E-4E26-8F48-D859DB7C2217}" destId="{32243426-A072-40A3-94C5-4BEC9B244DB8}" srcOrd="0" destOrd="0" parTransId="{B4B93A41-8BB7-4F71-BE9F-DB4E20E8C124}" sibTransId="{1588C67E-5656-4499-A7A7-19FF9CC9FCD1}"/>
    <dgm:cxn modelId="{6536D255-4208-484E-9B03-6FAE1EFA1E8D}" type="presOf" srcId="{4DB04F2A-EAEC-4E84-8E4C-FA985900A8F6}" destId="{87FBE7A6-12BE-49F6-8A09-CFF43C757182}" srcOrd="0" destOrd="0" presId="urn:microsoft.com/office/officeart/2018/2/layout/IconVerticalSolidList"/>
    <dgm:cxn modelId="{ABA9265A-974F-46B4-B32A-1F908F903D86}" type="presOf" srcId="{4DC36966-ADD0-4690-843A-CBCE3AC8FE00}" destId="{DA7BD3FD-25DD-4431-BCFD-5B7EDBABA14A}" srcOrd="0" destOrd="0" presId="urn:microsoft.com/office/officeart/2018/2/layout/IconVerticalSolidList"/>
    <dgm:cxn modelId="{E48CB6A3-4D96-4CE0-BD75-9B22DAAA0BF1}" srcId="{2665B8F8-E27E-4E26-8F48-D859DB7C2217}" destId="{4DC36966-ADD0-4690-843A-CBCE3AC8FE00}" srcOrd="2" destOrd="0" parTransId="{6C325F98-4909-4A72-8EFD-51A24F2DD71D}" sibTransId="{B736C601-1A80-4D44-B437-1FA607126BED}"/>
    <dgm:cxn modelId="{5A70EEB4-B188-43C1-B16C-BA493CA959E6}" srcId="{2665B8F8-E27E-4E26-8F48-D859DB7C2217}" destId="{4DB04F2A-EAEC-4E84-8E4C-FA985900A8F6}" srcOrd="3" destOrd="0" parTransId="{CA2CE672-4783-4A68-AA76-FDCD6C23D335}" sibTransId="{94582230-A75F-44B9-9459-60D8702AAFE2}"/>
    <dgm:cxn modelId="{B14F5BBD-0141-44E3-9BFE-48874E415FFF}" type="presOf" srcId="{D9644A1E-EE52-470A-997A-CB95A7719C3D}" destId="{CD3A746C-455B-4CE5-9514-3A85A6034743}" srcOrd="0" destOrd="0" presId="urn:microsoft.com/office/officeart/2018/2/layout/IconVerticalSolidList"/>
    <dgm:cxn modelId="{88BAFCD7-71D8-4B26-B786-E82A000C758F}" type="presOf" srcId="{32243426-A072-40A3-94C5-4BEC9B244DB8}" destId="{08978DFE-7E4E-4BB1-90DF-8260CC203D79}" srcOrd="0" destOrd="0" presId="urn:microsoft.com/office/officeart/2018/2/layout/IconVerticalSolidList"/>
    <dgm:cxn modelId="{671246D8-7ECB-4DA5-BF06-67F3A34BA960}" srcId="{2665B8F8-E27E-4E26-8F48-D859DB7C2217}" destId="{D9644A1E-EE52-470A-997A-CB95A7719C3D}" srcOrd="1" destOrd="0" parTransId="{2F95C1F5-133D-4253-8C44-19AED31633C6}" sibTransId="{BCEA9424-7AEB-4335-8461-9BC13B2CAA86}"/>
    <dgm:cxn modelId="{4D12A21E-ADA0-4117-8619-D54B078A5746}" type="presParOf" srcId="{A45440AD-AAF6-4403-B3B8-61EB1021FF4C}" destId="{8DC793C5-13A0-44D4-B21F-292AC7138C98}" srcOrd="0" destOrd="0" presId="urn:microsoft.com/office/officeart/2018/2/layout/IconVerticalSolidList"/>
    <dgm:cxn modelId="{22E4153C-E710-43F6-981A-4C66521FA4D5}" type="presParOf" srcId="{8DC793C5-13A0-44D4-B21F-292AC7138C98}" destId="{EFA4A7A9-E954-4DC8-A087-2022F8F0FC6C}" srcOrd="0" destOrd="0" presId="urn:microsoft.com/office/officeart/2018/2/layout/IconVerticalSolidList"/>
    <dgm:cxn modelId="{FA074DF3-0659-4477-B89C-2D80F536D86A}" type="presParOf" srcId="{8DC793C5-13A0-44D4-B21F-292AC7138C98}" destId="{34DC556A-1BFD-4BA1-8268-267D0909A60C}" srcOrd="1" destOrd="0" presId="urn:microsoft.com/office/officeart/2018/2/layout/IconVerticalSolidList"/>
    <dgm:cxn modelId="{DBAFBF58-B05F-4C81-9790-EA935B1028E0}" type="presParOf" srcId="{8DC793C5-13A0-44D4-B21F-292AC7138C98}" destId="{DB61DD77-539D-430D-BED6-41122940C88D}" srcOrd="2" destOrd="0" presId="urn:microsoft.com/office/officeart/2018/2/layout/IconVerticalSolidList"/>
    <dgm:cxn modelId="{7A9C760C-A16A-444E-B3AD-3E98B6BD6D8C}" type="presParOf" srcId="{8DC793C5-13A0-44D4-B21F-292AC7138C98}" destId="{08978DFE-7E4E-4BB1-90DF-8260CC203D79}" srcOrd="3" destOrd="0" presId="urn:microsoft.com/office/officeart/2018/2/layout/IconVerticalSolidList"/>
    <dgm:cxn modelId="{CD20FDF4-D0FF-41C4-BF60-AA984BC2BBB4}" type="presParOf" srcId="{A45440AD-AAF6-4403-B3B8-61EB1021FF4C}" destId="{51978BD6-6BE7-41B8-9003-02135259239B}" srcOrd="1" destOrd="0" presId="urn:microsoft.com/office/officeart/2018/2/layout/IconVerticalSolidList"/>
    <dgm:cxn modelId="{1FDDAC9A-B9C0-41D3-BBF6-B3FE0F511552}" type="presParOf" srcId="{A45440AD-AAF6-4403-B3B8-61EB1021FF4C}" destId="{11ADC8A1-7F32-4E0D-94CB-01A36BC8E0DA}" srcOrd="2" destOrd="0" presId="urn:microsoft.com/office/officeart/2018/2/layout/IconVerticalSolidList"/>
    <dgm:cxn modelId="{DCB6B4E1-7673-4FA3-8B4B-B92CB9C9171F}" type="presParOf" srcId="{11ADC8A1-7F32-4E0D-94CB-01A36BC8E0DA}" destId="{47221A4D-72E8-4CF1-B85A-703F94BC1388}" srcOrd="0" destOrd="0" presId="urn:microsoft.com/office/officeart/2018/2/layout/IconVerticalSolidList"/>
    <dgm:cxn modelId="{A187A520-AA60-4608-BFC4-1E19F3E6558F}" type="presParOf" srcId="{11ADC8A1-7F32-4E0D-94CB-01A36BC8E0DA}" destId="{9C3A9003-5A1F-4903-88CC-00766577EDBC}" srcOrd="1" destOrd="0" presId="urn:microsoft.com/office/officeart/2018/2/layout/IconVerticalSolidList"/>
    <dgm:cxn modelId="{0274A1AC-6DED-4230-B6C5-2913077BF5B5}" type="presParOf" srcId="{11ADC8A1-7F32-4E0D-94CB-01A36BC8E0DA}" destId="{E6C4DBB3-CA40-4DD4-8DC6-D154C351CD15}" srcOrd="2" destOrd="0" presId="urn:microsoft.com/office/officeart/2018/2/layout/IconVerticalSolidList"/>
    <dgm:cxn modelId="{19EB28AB-5229-4264-BADE-9D4B27CCD20E}" type="presParOf" srcId="{11ADC8A1-7F32-4E0D-94CB-01A36BC8E0DA}" destId="{CD3A746C-455B-4CE5-9514-3A85A6034743}" srcOrd="3" destOrd="0" presId="urn:microsoft.com/office/officeart/2018/2/layout/IconVerticalSolidList"/>
    <dgm:cxn modelId="{E5A7B318-5BF6-4639-84B8-FCD967D208B8}" type="presParOf" srcId="{A45440AD-AAF6-4403-B3B8-61EB1021FF4C}" destId="{29899217-D4FA-4234-A70E-90F3BFF0CDDD}" srcOrd="3" destOrd="0" presId="urn:microsoft.com/office/officeart/2018/2/layout/IconVerticalSolidList"/>
    <dgm:cxn modelId="{7937EA9A-4898-41AF-B0B7-EE05AD41DF75}" type="presParOf" srcId="{A45440AD-AAF6-4403-B3B8-61EB1021FF4C}" destId="{6990F72D-F110-46FB-8F33-3634ECF28100}" srcOrd="4" destOrd="0" presId="urn:microsoft.com/office/officeart/2018/2/layout/IconVerticalSolidList"/>
    <dgm:cxn modelId="{56BC81A4-296B-437F-B3DD-2E3836A48ADC}" type="presParOf" srcId="{6990F72D-F110-46FB-8F33-3634ECF28100}" destId="{351AF2CD-618C-4EAE-B49D-B0729C3B959B}" srcOrd="0" destOrd="0" presId="urn:microsoft.com/office/officeart/2018/2/layout/IconVerticalSolidList"/>
    <dgm:cxn modelId="{C3C566EA-1719-44B0-814F-BA84D5A5A415}" type="presParOf" srcId="{6990F72D-F110-46FB-8F33-3634ECF28100}" destId="{C92CC8D2-BD1C-498A-BF93-D12239164C39}" srcOrd="1" destOrd="0" presId="urn:microsoft.com/office/officeart/2018/2/layout/IconVerticalSolidList"/>
    <dgm:cxn modelId="{3EAEC8D4-D0E3-4A10-A7AF-B5385EC81D98}" type="presParOf" srcId="{6990F72D-F110-46FB-8F33-3634ECF28100}" destId="{B7B75FCA-F1E6-48EF-86E4-F99FB78FF01A}" srcOrd="2" destOrd="0" presId="urn:microsoft.com/office/officeart/2018/2/layout/IconVerticalSolidList"/>
    <dgm:cxn modelId="{F6CB4D92-029E-4C04-8241-590A985E18C5}" type="presParOf" srcId="{6990F72D-F110-46FB-8F33-3634ECF28100}" destId="{DA7BD3FD-25DD-4431-BCFD-5B7EDBABA14A}" srcOrd="3" destOrd="0" presId="urn:microsoft.com/office/officeart/2018/2/layout/IconVerticalSolidList"/>
    <dgm:cxn modelId="{474E5693-13A9-40A7-B71B-FCC380190D5E}" type="presParOf" srcId="{A45440AD-AAF6-4403-B3B8-61EB1021FF4C}" destId="{25CDDCA6-E2A7-459F-AC71-264BC2CAFAFC}" srcOrd="5" destOrd="0" presId="urn:microsoft.com/office/officeart/2018/2/layout/IconVerticalSolidList"/>
    <dgm:cxn modelId="{172D7AFD-9BB7-45A2-AC1D-55910B798F2E}" type="presParOf" srcId="{A45440AD-AAF6-4403-B3B8-61EB1021FF4C}" destId="{FB01C7E8-E31C-4192-BACE-6FEB9D0BBA9A}" srcOrd="6" destOrd="0" presId="urn:microsoft.com/office/officeart/2018/2/layout/IconVerticalSolidList"/>
    <dgm:cxn modelId="{CF09219F-14C7-4250-8368-806BD252EFC3}" type="presParOf" srcId="{FB01C7E8-E31C-4192-BACE-6FEB9D0BBA9A}" destId="{1E519A56-4452-422A-86A6-074B8547F105}" srcOrd="0" destOrd="0" presId="urn:microsoft.com/office/officeart/2018/2/layout/IconVerticalSolidList"/>
    <dgm:cxn modelId="{43F3FE32-C8EE-4A22-89A7-17189BCCDE3F}" type="presParOf" srcId="{FB01C7E8-E31C-4192-BACE-6FEB9D0BBA9A}" destId="{5635B08D-554D-4E40-BB6E-8E0D297B4C8E}" srcOrd="1" destOrd="0" presId="urn:microsoft.com/office/officeart/2018/2/layout/IconVerticalSolidList"/>
    <dgm:cxn modelId="{DF9FAE22-8593-4CC6-AEA0-26ED898E2FA2}" type="presParOf" srcId="{FB01C7E8-E31C-4192-BACE-6FEB9D0BBA9A}" destId="{497B3EA3-DE1D-42F4-B594-499C74ABDE98}" srcOrd="2" destOrd="0" presId="urn:microsoft.com/office/officeart/2018/2/layout/IconVerticalSolidList"/>
    <dgm:cxn modelId="{A0745CDD-225E-4DAB-94A5-CFC850559889}" type="presParOf" srcId="{FB01C7E8-E31C-4192-BACE-6FEB9D0BBA9A}" destId="{87FBE7A6-12BE-49F6-8A09-CFF43C7571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4105B-E183-F846-923B-E405E134D5E3}">
      <dsp:nvSpPr>
        <dsp:cNvPr id="0" name=""/>
        <dsp:cNvSpPr/>
      </dsp:nvSpPr>
      <dsp:spPr>
        <a:xfrm>
          <a:off x="0" y="0"/>
          <a:ext cx="4642401" cy="59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Background and Objectives</a:t>
          </a:r>
        </a:p>
      </dsp:txBody>
      <dsp:txXfrm>
        <a:off x="17519" y="17519"/>
        <a:ext cx="3926966" cy="563113"/>
      </dsp:txXfrm>
    </dsp:sp>
    <dsp:sp modelId="{AA1C0839-EA1D-4141-8F61-00CDA81B2B1E}">
      <dsp:nvSpPr>
        <dsp:cNvPr id="0" name=""/>
        <dsp:cNvSpPr/>
      </dsp:nvSpPr>
      <dsp:spPr>
        <a:xfrm>
          <a:off x="346672" y="681227"/>
          <a:ext cx="4642401" cy="59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Analysis and Insights</a:t>
          </a:r>
          <a:endParaRPr lang="en-US" sz="1600" kern="1200"/>
        </a:p>
      </dsp:txBody>
      <dsp:txXfrm>
        <a:off x="364191" y="698746"/>
        <a:ext cx="3871892" cy="563113"/>
      </dsp:txXfrm>
    </dsp:sp>
    <dsp:sp modelId="{1E37CE46-35DA-0F4E-AED8-1EC29124F9FC}">
      <dsp:nvSpPr>
        <dsp:cNvPr id="0" name=""/>
        <dsp:cNvSpPr/>
      </dsp:nvSpPr>
      <dsp:spPr>
        <a:xfrm>
          <a:off x="693345" y="1362455"/>
          <a:ext cx="4642401" cy="59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Preprocessing and Feature Engineering</a:t>
          </a:r>
          <a:endParaRPr lang="en-US" sz="1600" kern="1200"/>
        </a:p>
      </dsp:txBody>
      <dsp:txXfrm>
        <a:off x="710864" y="1379974"/>
        <a:ext cx="3871892" cy="563113"/>
      </dsp:txXfrm>
    </dsp:sp>
    <dsp:sp modelId="{AC9C61A1-1798-8048-8022-4C366876D3FB}">
      <dsp:nvSpPr>
        <dsp:cNvPr id="0" name=""/>
        <dsp:cNvSpPr/>
      </dsp:nvSpPr>
      <dsp:spPr>
        <a:xfrm>
          <a:off x="1040018" y="2043683"/>
          <a:ext cx="4642401" cy="59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Modelling</a:t>
          </a:r>
        </a:p>
      </dsp:txBody>
      <dsp:txXfrm>
        <a:off x="1057537" y="2061202"/>
        <a:ext cx="3871892" cy="563113"/>
      </dsp:txXfrm>
    </dsp:sp>
    <dsp:sp modelId="{2DA7E664-0489-CF43-B03E-5A250B41F0EB}">
      <dsp:nvSpPr>
        <dsp:cNvPr id="0" name=""/>
        <dsp:cNvSpPr/>
      </dsp:nvSpPr>
      <dsp:spPr>
        <a:xfrm>
          <a:off x="1386691" y="2724911"/>
          <a:ext cx="4642401" cy="5981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Recommendations</a:t>
          </a:r>
          <a:endParaRPr lang="en-US" sz="1600" kern="1200"/>
        </a:p>
      </dsp:txBody>
      <dsp:txXfrm>
        <a:off x="1404210" y="2742430"/>
        <a:ext cx="3871892" cy="563113"/>
      </dsp:txXfrm>
    </dsp:sp>
    <dsp:sp modelId="{A7CFD877-516E-684D-A302-7182B5BCBC4B}">
      <dsp:nvSpPr>
        <dsp:cNvPr id="0" name=""/>
        <dsp:cNvSpPr/>
      </dsp:nvSpPr>
      <dsp:spPr>
        <a:xfrm>
          <a:off x="4253603" y="436982"/>
          <a:ext cx="388798" cy="388798"/>
        </a:xfrm>
        <a:prstGeom prst="downArrow">
          <a:avLst>
            <a:gd name="adj1" fmla="val 55000"/>
            <a:gd name="adj2" fmla="val 45000"/>
          </a:avLst>
        </a:prstGeom>
        <a:solidFill>
          <a:srgbClr val="0082C2"/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341083" y="436982"/>
        <a:ext cx="213838" cy="292570"/>
      </dsp:txXfrm>
    </dsp:sp>
    <dsp:sp modelId="{66E91B7F-EF4E-1040-98E3-A05D4AC0AA01}">
      <dsp:nvSpPr>
        <dsp:cNvPr id="0" name=""/>
        <dsp:cNvSpPr/>
      </dsp:nvSpPr>
      <dsp:spPr>
        <a:xfrm>
          <a:off x="4600276" y="1118210"/>
          <a:ext cx="388798" cy="388798"/>
        </a:xfrm>
        <a:prstGeom prst="downArrow">
          <a:avLst>
            <a:gd name="adj1" fmla="val 55000"/>
            <a:gd name="adj2" fmla="val 45000"/>
          </a:avLst>
        </a:prstGeom>
        <a:solidFill>
          <a:srgbClr val="0082C2"/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687756" y="1118210"/>
        <a:ext cx="213838" cy="292570"/>
      </dsp:txXfrm>
    </dsp:sp>
    <dsp:sp modelId="{AB0EE00D-9F65-A74C-9846-AC0D6D600A29}">
      <dsp:nvSpPr>
        <dsp:cNvPr id="0" name=""/>
        <dsp:cNvSpPr/>
      </dsp:nvSpPr>
      <dsp:spPr>
        <a:xfrm>
          <a:off x="4946948" y="1789469"/>
          <a:ext cx="388798" cy="388798"/>
        </a:xfrm>
        <a:prstGeom prst="downArrow">
          <a:avLst>
            <a:gd name="adj1" fmla="val 55000"/>
            <a:gd name="adj2" fmla="val 45000"/>
          </a:avLst>
        </a:prstGeom>
        <a:solidFill>
          <a:srgbClr val="0082C2"/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034428" y="1789469"/>
        <a:ext cx="213838" cy="292570"/>
      </dsp:txXfrm>
    </dsp:sp>
    <dsp:sp modelId="{D4A0B750-9F86-174C-B4B4-4A55D73AB2A0}">
      <dsp:nvSpPr>
        <dsp:cNvPr id="0" name=""/>
        <dsp:cNvSpPr/>
      </dsp:nvSpPr>
      <dsp:spPr>
        <a:xfrm>
          <a:off x="5293621" y="2477343"/>
          <a:ext cx="388798" cy="388798"/>
        </a:xfrm>
        <a:prstGeom prst="downArrow">
          <a:avLst>
            <a:gd name="adj1" fmla="val 55000"/>
            <a:gd name="adj2" fmla="val 45000"/>
          </a:avLst>
        </a:prstGeom>
        <a:solidFill>
          <a:srgbClr val="0082C2"/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381101" y="2477343"/>
        <a:ext cx="213838" cy="292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8F38B-93AC-496B-99BF-476A76CEEE3D}">
      <dsp:nvSpPr>
        <dsp:cNvPr id="0" name=""/>
        <dsp:cNvSpPr/>
      </dsp:nvSpPr>
      <dsp:spPr>
        <a:xfrm>
          <a:off x="7098232" y="446307"/>
          <a:ext cx="1182701" cy="11824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E4E3F-810C-4375-ACEE-A9B8E6579051}">
      <dsp:nvSpPr>
        <dsp:cNvPr id="0" name=""/>
        <dsp:cNvSpPr/>
      </dsp:nvSpPr>
      <dsp:spPr>
        <a:xfrm>
          <a:off x="7138056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Retaining transcripts having &gt;40 characters</a:t>
          </a:r>
        </a:p>
      </dsp:txBody>
      <dsp:txXfrm>
        <a:off x="7295850" y="643421"/>
        <a:ext cx="788217" cy="788248"/>
      </dsp:txXfrm>
    </dsp:sp>
    <dsp:sp modelId="{D52B9828-FD92-41BA-87E1-8B641FE21B74}">
      <dsp:nvSpPr>
        <dsp:cNvPr id="0" name=""/>
        <dsp:cNvSpPr/>
      </dsp:nvSpPr>
      <dsp:spPr>
        <a:xfrm rot="2700000">
          <a:off x="5876541" y="446174"/>
          <a:ext cx="1182535" cy="118253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97837-8466-4D20-9415-53387848A7B5}">
      <dsp:nvSpPr>
        <dsp:cNvPr id="0" name=""/>
        <dsp:cNvSpPr/>
      </dsp:nvSpPr>
      <dsp:spPr>
        <a:xfrm>
          <a:off x="5916282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Removing commonly used phrases</a:t>
          </a:r>
        </a:p>
      </dsp:txBody>
      <dsp:txXfrm>
        <a:off x="6074075" y="643421"/>
        <a:ext cx="788217" cy="788248"/>
      </dsp:txXfrm>
    </dsp:sp>
    <dsp:sp modelId="{1C59B496-01A0-47E3-B914-4DE740E34560}">
      <dsp:nvSpPr>
        <dsp:cNvPr id="0" name=""/>
        <dsp:cNvSpPr/>
      </dsp:nvSpPr>
      <dsp:spPr>
        <a:xfrm rot="2700000">
          <a:off x="4654766" y="446174"/>
          <a:ext cx="1182535" cy="118253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64E5C-FE19-4648-B422-BAE0A7B55EFE}">
      <dsp:nvSpPr>
        <dsp:cNvPr id="0" name=""/>
        <dsp:cNvSpPr/>
      </dsp:nvSpPr>
      <dsp:spPr>
        <a:xfrm>
          <a:off x="4694507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Removing timestamps, session IDs</a:t>
          </a:r>
        </a:p>
      </dsp:txBody>
      <dsp:txXfrm>
        <a:off x="4852301" y="643421"/>
        <a:ext cx="788217" cy="788248"/>
      </dsp:txXfrm>
    </dsp:sp>
    <dsp:sp modelId="{30A7F3F7-BCE7-4FDF-A84A-86E0861E5540}">
      <dsp:nvSpPr>
        <dsp:cNvPr id="0" name=""/>
        <dsp:cNvSpPr/>
      </dsp:nvSpPr>
      <dsp:spPr>
        <a:xfrm rot="2700000">
          <a:off x="3432992" y="446174"/>
          <a:ext cx="1182535" cy="118253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1B96AC-6460-4098-B2B6-DC2628B85F6B}">
      <dsp:nvSpPr>
        <dsp:cNvPr id="0" name=""/>
        <dsp:cNvSpPr/>
      </dsp:nvSpPr>
      <dsp:spPr>
        <a:xfrm>
          <a:off x="3472732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Removing anonymized identifiers, numbers</a:t>
          </a:r>
        </a:p>
      </dsp:txBody>
      <dsp:txXfrm>
        <a:off x="3629775" y="643421"/>
        <a:ext cx="788217" cy="788248"/>
      </dsp:txXfrm>
    </dsp:sp>
    <dsp:sp modelId="{B5E30FB6-E89C-48DC-A013-31A862E2276F}">
      <dsp:nvSpPr>
        <dsp:cNvPr id="0" name=""/>
        <dsp:cNvSpPr/>
      </dsp:nvSpPr>
      <dsp:spPr>
        <a:xfrm rot="2700000">
          <a:off x="2211217" y="446174"/>
          <a:ext cx="1182535" cy="118253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D29F0-C40A-4753-9930-970E2D45441B}">
      <dsp:nvSpPr>
        <dsp:cNvPr id="0" name=""/>
        <dsp:cNvSpPr/>
      </dsp:nvSpPr>
      <dsp:spPr>
        <a:xfrm>
          <a:off x="2250958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Conversion </a:t>
          </a:r>
          <a:r>
            <a:rPr lang="en-US" sz="1100" kern="1200">
              <a:latin typeface="Arial"/>
            </a:rPr>
            <a:t>to</a:t>
          </a:r>
          <a:r>
            <a:rPr lang="en-US" sz="1100" kern="1200"/>
            <a:t> lower case</a:t>
          </a:r>
        </a:p>
      </dsp:txBody>
      <dsp:txXfrm>
        <a:off x="2408000" y="643421"/>
        <a:ext cx="788217" cy="788248"/>
      </dsp:txXfrm>
    </dsp:sp>
    <dsp:sp modelId="{3188CB70-12AE-4E71-97C4-A85195441BE5}">
      <dsp:nvSpPr>
        <dsp:cNvPr id="0" name=""/>
        <dsp:cNvSpPr/>
      </dsp:nvSpPr>
      <dsp:spPr>
        <a:xfrm rot="2700000">
          <a:off x="989443" y="446174"/>
          <a:ext cx="1182535" cy="1182535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1E98C-C3BD-407C-A291-9D75C4DF19C2}">
      <dsp:nvSpPr>
        <dsp:cNvPr id="0" name=""/>
        <dsp:cNvSpPr/>
      </dsp:nvSpPr>
      <dsp:spPr>
        <a:xfrm>
          <a:off x="1028432" y="485730"/>
          <a:ext cx="1103804" cy="110363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100k sampled raw chat transcripts</a:t>
          </a:r>
        </a:p>
      </dsp:txBody>
      <dsp:txXfrm>
        <a:off x="1186226" y="643421"/>
        <a:ext cx="788217" cy="788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F02A3-2B66-4B78-B87E-3DD0BCDF279F}">
      <dsp:nvSpPr>
        <dsp:cNvPr id="0" name=""/>
        <dsp:cNvSpPr/>
      </dsp:nvSpPr>
      <dsp:spPr>
        <a:xfrm>
          <a:off x="600672" y="0"/>
          <a:ext cx="6807625" cy="783235"/>
        </a:xfrm>
        <a:prstGeom prst="rightArrow">
          <a:avLst/>
        </a:prstGeom>
        <a:solidFill>
          <a:srgbClr val="0082C2"/>
        </a:solidFill>
        <a:ln>
          <a:solidFill>
            <a:srgbClr val="0082C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3BBBC-3D59-404D-85F7-885B779843E4}">
      <dsp:nvSpPr>
        <dsp:cNvPr id="0" name=""/>
        <dsp:cNvSpPr/>
      </dsp:nvSpPr>
      <dsp:spPr>
        <a:xfrm>
          <a:off x="4203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1</a:t>
          </a:r>
        </a:p>
      </dsp:txBody>
      <dsp:txXfrm>
        <a:off x="19497" y="250264"/>
        <a:ext cx="665113" cy="282706"/>
      </dsp:txXfrm>
    </dsp:sp>
    <dsp:sp modelId="{7350541E-966C-4301-954F-0B27C1D87DC3}">
      <dsp:nvSpPr>
        <dsp:cNvPr id="0" name=""/>
        <dsp:cNvSpPr/>
      </dsp:nvSpPr>
      <dsp:spPr>
        <a:xfrm>
          <a:off x="815855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2</a:t>
          </a:r>
        </a:p>
      </dsp:txBody>
      <dsp:txXfrm>
        <a:off x="831149" y="250264"/>
        <a:ext cx="665113" cy="282706"/>
      </dsp:txXfrm>
    </dsp:sp>
    <dsp:sp modelId="{6B330F49-B521-4448-B348-390F73AF61B6}">
      <dsp:nvSpPr>
        <dsp:cNvPr id="0" name=""/>
        <dsp:cNvSpPr/>
      </dsp:nvSpPr>
      <dsp:spPr>
        <a:xfrm>
          <a:off x="1627506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3</a:t>
          </a:r>
          <a:endParaRPr lang="en-US" sz="1300" kern="1200"/>
        </a:p>
      </dsp:txBody>
      <dsp:txXfrm>
        <a:off x="1642800" y="250264"/>
        <a:ext cx="665113" cy="282706"/>
      </dsp:txXfrm>
    </dsp:sp>
    <dsp:sp modelId="{16B174AE-83DE-4F79-B84C-1308E0287F1C}">
      <dsp:nvSpPr>
        <dsp:cNvPr id="0" name=""/>
        <dsp:cNvSpPr/>
      </dsp:nvSpPr>
      <dsp:spPr>
        <a:xfrm>
          <a:off x="2439157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4</a:t>
          </a:r>
        </a:p>
      </dsp:txBody>
      <dsp:txXfrm>
        <a:off x="2454451" y="250264"/>
        <a:ext cx="665113" cy="282706"/>
      </dsp:txXfrm>
    </dsp:sp>
    <dsp:sp modelId="{02E4919E-8CB5-4AEC-917F-1F8A04F1CEBF}">
      <dsp:nvSpPr>
        <dsp:cNvPr id="0" name=""/>
        <dsp:cNvSpPr/>
      </dsp:nvSpPr>
      <dsp:spPr>
        <a:xfrm>
          <a:off x="3250809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5</a:t>
          </a:r>
        </a:p>
      </dsp:txBody>
      <dsp:txXfrm>
        <a:off x="3266103" y="250264"/>
        <a:ext cx="665113" cy="282706"/>
      </dsp:txXfrm>
    </dsp:sp>
    <dsp:sp modelId="{D2FDFE14-FFF8-4660-883B-306B8BA2DC7D}">
      <dsp:nvSpPr>
        <dsp:cNvPr id="0" name=""/>
        <dsp:cNvSpPr/>
      </dsp:nvSpPr>
      <dsp:spPr>
        <a:xfrm>
          <a:off x="4062460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6</a:t>
          </a:r>
        </a:p>
      </dsp:txBody>
      <dsp:txXfrm>
        <a:off x="4077754" y="250264"/>
        <a:ext cx="665113" cy="282706"/>
      </dsp:txXfrm>
    </dsp:sp>
    <dsp:sp modelId="{BDFABE7B-0B80-4D86-B3CD-3865A5AB74BE}">
      <dsp:nvSpPr>
        <dsp:cNvPr id="0" name=""/>
        <dsp:cNvSpPr/>
      </dsp:nvSpPr>
      <dsp:spPr>
        <a:xfrm>
          <a:off x="4874111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7</a:t>
          </a:r>
        </a:p>
      </dsp:txBody>
      <dsp:txXfrm>
        <a:off x="4889405" y="250264"/>
        <a:ext cx="665113" cy="282706"/>
      </dsp:txXfrm>
    </dsp:sp>
    <dsp:sp modelId="{6920E2F0-055D-42A4-BAA7-8452C8182B5F}">
      <dsp:nvSpPr>
        <dsp:cNvPr id="0" name=""/>
        <dsp:cNvSpPr/>
      </dsp:nvSpPr>
      <dsp:spPr>
        <a:xfrm>
          <a:off x="5685763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8</a:t>
          </a:r>
        </a:p>
      </dsp:txBody>
      <dsp:txXfrm>
        <a:off x="5701057" y="250264"/>
        <a:ext cx="665113" cy="282706"/>
      </dsp:txXfrm>
    </dsp:sp>
    <dsp:sp modelId="{181ECB49-B23D-4F60-AC5B-4BA3E90722B8}">
      <dsp:nvSpPr>
        <dsp:cNvPr id="0" name=""/>
        <dsp:cNvSpPr/>
      </dsp:nvSpPr>
      <dsp:spPr>
        <a:xfrm>
          <a:off x="6497414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9</a:t>
          </a:r>
        </a:p>
      </dsp:txBody>
      <dsp:txXfrm>
        <a:off x="6512708" y="250264"/>
        <a:ext cx="665113" cy="282706"/>
      </dsp:txXfrm>
    </dsp:sp>
    <dsp:sp modelId="{9EE297DA-5618-43AC-ADC8-8574AA065CB7}">
      <dsp:nvSpPr>
        <dsp:cNvPr id="0" name=""/>
        <dsp:cNvSpPr/>
      </dsp:nvSpPr>
      <dsp:spPr>
        <a:xfrm>
          <a:off x="7309065" y="234970"/>
          <a:ext cx="695701" cy="31329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Arial"/>
            </a:rPr>
            <a:t>10</a:t>
          </a:r>
        </a:p>
      </dsp:txBody>
      <dsp:txXfrm>
        <a:off x="7324359" y="250264"/>
        <a:ext cx="665113" cy="282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F02A3-2B66-4B78-B87E-3DD0BCDF279F}">
      <dsp:nvSpPr>
        <dsp:cNvPr id="0" name=""/>
        <dsp:cNvSpPr/>
      </dsp:nvSpPr>
      <dsp:spPr>
        <a:xfrm>
          <a:off x="647575" y="0"/>
          <a:ext cx="7339185" cy="1972176"/>
        </a:xfrm>
        <a:prstGeom prst="rightArrow">
          <a:avLst/>
        </a:prstGeom>
        <a:solidFill>
          <a:srgbClr val="0082C2"/>
        </a:solidFill>
        <a:ln>
          <a:solidFill>
            <a:srgbClr val="0082C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585F1-942C-43FD-B450-15C43C161D43}">
      <dsp:nvSpPr>
        <dsp:cNvPr id="0" name=""/>
        <dsp:cNvSpPr/>
      </dsp:nvSpPr>
      <dsp:spPr>
        <a:xfrm>
          <a:off x="2371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Cleaned chat transcript</a:t>
          </a:r>
          <a:endParaRPr lang="en-US" sz="1100" kern="1200"/>
        </a:p>
      </dsp:txBody>
      <dsp:txXfrm>
        <a:off x="40880" y="630161"/>
        <a:ext cx="1303716" cy="711852"/>
      </dsp:txXfrm>
    </dsp:sp>
    <dsp:sp modelId="{B5671656-CD8A-4B66-A42F-4A8458BFC964}">
      <dsp:nvSpPr>
        <dsp:cNvPr id="0" name=""/>
        <dsp:cNvSpPr/>
      </dsp:nvSpPr>
      <dsp:spPr>
        <a:xfrm>
          <a:off x="1452143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Determining vocabulary from (subset of) transcripts</a:t>
          </a:r>
          <a:endParaRPr lang="en-US" sz="1100" kern="1200"/>
        </a:p>
      </dsp:txBody>
      <dsp:txXfrm>
        <a:off x="1490652" y="630161"/>
        <a:ext cx="1303716" cy="711852"/>
      </dsp:txXfrm>
    </dsp:sp>
    <dsp:sp modelId="{C0F8F9CB-D9DA-40EA-AB67-A8811F0855CA}">
      <dsp:nvSpPr>
        <dsp:cNvPr id="0" name=""/>
        <dsp:cNvSpPr/>
      </dsp:nvSpPr>
      <dsp:spPr>
        <a:xfrm>
          <a:off x="2901914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Scoring transcripts using vocabulary</a:t>
          </a:r>
          <a:endParaRPr lang="en-US" sz="1100" kern="1200"/>
        </a:p>
      </dsp:txBody>
      <dsp:txXfrm>
        <a:off x="2940423" y="630161"/>
        <a:ext cx="1303716" cy="711852"/>
      </dsp:txXfrm>
    </dsp:sp>
    <dsp:sp modelId="{34AB58E1-3057-4E42-8EF6-940235F3109A}">
      <dsp:nvSpPr>
        <dsp:cNvPr id="0" name=""/>
        <dsp:cNvSpPr/>
      </dsp:nvSpPr>
      <dsp:spPr>
        <a:xfrm>
          <a:off x="4351686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Score Distribution analysis</a:t>
          </a:r>
          <a:endParaRPr lang="en-US" sz="1100" kern="1200"/>
        </a:p>
      </dsp:txBody>
      <dsp:txXfrm>
        <a:off x="4390195" y="630161"/>
        <a:ext cx="1303716" cy="711852"/>
      </dsp:txXfrm>
    </dsp:sp>
    <dsp:sp modelId="{6B330F49-B521-4448-B348-390F73AF61B6}">
      <dsp:nvSpPr>
        <dsp:cNvPr id="0" name=""/>
        <dsp:cNvSpPr/>
      </dsp:nvSpPr>
      <dsp:spPr>
        <a:xfrm>
          <a:off x="5801457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Rescaling score range between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1-10</a:t>
          </a:r>
          <a:endParaRPr lang="en-US" sz="1100" kern="1200"/>
        </a:p>
      </dsp:txBody>
      <dsp:txXfrm>
        <a:off x="5839966" y="630161"/>
        <a:ext cx="1303716" cy="711852"/>
      </dsp:txXfrm>
    </dsp:sp>
    <dsp:sp modelId="{B2CC3BFD-AEE4-49A2-AC50-5A6A7790628D}">
      <dsp:nvSpPr>
        <dsp:cNvPr id="0" name=""/>
        <dsp:cNvSpPr/>
      </dsp:nvSpPr>
      <dsp:spPr>
        <a:xfrm>
          <a:off x="7251229" y="591652"/>
          <a:ext cx="1380734" cy="7888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0082C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Comparing TF-IDF scores with manual scores</a:t>
          </a:r>
          <a:endParaRPr lang="en-US" sz="1100" kern="1200"/>
        </a:p>
      </dsp:txBody>
      <dsp:txXfrm>
        <a:off x="7289738" y="630161"/>
        <a:ext cx="1303716" cy="7118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B54408-F99B-4EC6-A6AC-4E325ABF67AD}">
      <dsp:nvSpPr>
        <dsp:cNvPr id="0" name=""/>
        <dsp:cNvSpPr/>
      </dsp:nvSpPr>
      <dsp:spPr>
        <a:xfrm>
          <a:off x="0" y="5322"/>
          <a:ext cx="1927050" cy="742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Agents are technically proficient</a:t>
          </a:r>
          <a:endParaRPr lang="en-US" sz="1100" kern="1200"/>
        </a:p>
      </dsp:txBody>
      <dsp:txXfrm>
        <a:off x="36223" y="41545"/>
        <a:ext cx="1854604" cy="669589"/>
      </dsp:txXfrm>
    </dsp:sp>
    <dsp:sp modelId="{01A98996-593C-4220-8FA5-382C6BCBCD6B}">
      <dsp:nvSpPr>
        <dsp:cNvPr id="0" name=""/>
        <dsp:cNvSpPr/>
      </dsp:nvSpPr>
      <dsp:spPr>
        <a:xfrm>
          <a:off x="0" y="799198"/>
          <a:ext cx="1927050" cy="742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Technically proficient customers use more technical terms</a:t>
          </a:r>
          <a:endParaRPr lang="en-US" sz="1100" kern="1200"/>
        </a:p>
      </dsp:txBody>
      <dsp:txXfrm>
        <a:off x="36223" y="835421"/>
        <a:ext cx="1854604" cy="669589"/>
      </dsp:txXfrm>
    </dsp:sp>
    <dsp:sp modelId="{39A8002C-E5FB-4F22-BBF7-F67C43A55AF4}">
      <dsp:nvSpPr>
        <dsp:cNvPr id="0" name=""/>
        <dsp:cNvSpPr/>
      </dsp:nvSpPr>
      <dsp:spPr>
        <a:xfrm>
          <a:off x="0" y="1593073"/>
          <a:ext cx="1927050" cy="7420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Conversations initiated by agents: Chats have alternating messages from agents and customers. </a:t>
          </a:r>
          <a:endParaRPr lang="en-US" sz="1100" kern="1200"/>
        </a:p>
      </dsp:txBody>
      <dsp:txXfrm>
        <a:off x="36223" y="1629296"/>
        <a:ext cx="1854604" cy="6695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9150C-C053-4E28-A371-ECC35FE98E3D}">
      <dsp:nvSpPr>
        <dsp:cNvPr id="0" name=""/>
        <dsp:cNvSpPr/>
      </dsp:nvSpPr>
      <dsp:spPr>
        <a:xfrm>
          <a:off x="38721" y="240"/>
          <a:ext cx="2504050" cy="788677"/>
        </a:xfrm>
        <a:prstGeom prst="roundRect">
          <a:avLst>
            <a:gd name="adj" fmla="val 10000"/>
          </a:avLst>
        </a:prstGeom>
        <a:solidFill>
          <a:srgbClr val="0082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Compare classification accuracy by splitting into 2 categories based on median - 5</a:t>
          </a:r>
          <a:endParaRPr lang="en-US" sz="1300" kern="1200" dirty="0"/>
        </a:p>
      </dsp:txBody>
      <dsp:txXfrm>
        <a:off x="61821" y="23340"/>
        <a:ext cx="2457850" cy="742477"/>
      </dsp:txXfrm>
    </dsp:sp>
    <dsp:sp modelId="{0125B9A4-A6A3-40B2-8638-0364BCC690CD}">
      <dsp:nvSpPr>
        <dsp:cNvPr id="0" name=""/>
        <dsp:cNvSpPr/>
      </dsp:nvSpPr>
      <dsp:spPr>
        <a:xfrm rot="5400000">
          <a:off x="1142869" y="808635"/>
          <a:ext cx="295754" cy="354904"/>
        </a:xfrm>
        <a:prstGeom prst="rightArrow">
          <a:avLst>
            <a:gd name="adj1" fmla="val 60000"/>
            <a:gd name="adj2" fmla="val 50000"/>
          </a:avLst>
        </a:prstGeom>
        <a:solidFill>
          <a:srgbClr val="0082C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184275" y="838210"/>
        <a:ext cx="212942" cy="207028"/>
      </dsp:txXfrm>
    </dsp:sp>
    <dsp:sp modelId="{1A86D801-E301-4C28-AF78-28F85174300E}">
      <dsp:nvSpPr>
        <dsp:cNvPr id="0" name=""/>
        <dsp:cNvSpPr/>
      </dsp:nvSpPr>
      <dsp:spPr>
        <a:xfrm>
          <a:off x="38721" y="1183256"/>
          <a:ext cx="2504050" cy="788677"/>
        </a:xfrm>
        <a:prstGeom prst="roundRect">
          <a:avLst>
            <a:gd name="adj" fmla="val 10000"/>
          </a:avLst>
        </a:prstGeom>
        <a:solidFill>
          <a:srgbClr val="0082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Check distributions and measure correlation	</a:t>
          </a:r>
          <a:endParaRPr lang="en-US" sz="1300" kern="1200" dirty="0"/>
        </a:p>
      </dsp:txBody>
      <dsp:txXfrm>
        <a:off x="61821" y="1206356"/>
        <a:ext cx="2457850" cy="7424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8D8DD-66B5-429A-BED5-927174D84568}">
      <dsp:nvSpPr>
        <dsp:cNvPr id="0" name=""/>
        <dsp:cNvSpPr/>
      </dsp:nvSpPr>
      <dsp:spPr>
        <a:xfrm>
          <a:off x="467465" y="795"/>
          <a:ext cx="489037" cy="4890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D9A971-3995-49DC-A0CE-88BAAAF97428}">
      <dsp:nvSpPr>
        <dsp:cNvPr id="0" name=""/>
        <dsp:cNvSpPr/>
      </dsp:nvSpPr>
      <dsp:spPr>
        <a:xfrm>
          <a:off x="570163" y="103492"/>
          <a:ext cx="283641" cy="28364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A1581EE-EBFE-4F34-8EF5-BD8B289EB071}">
      <dsp:nvSpPr>
        <dsp:cNvPr id="0" name=""/>
        <dsp:cNvSpPr/>
      </dsp:nvSpPr>
      <dsp:spPr>
        <a:xfrm>
          <a:off x="1061297" y="795"/>
          <a:ext cx="1152731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Using complete transcripts to instead of truncated chats</a:t>
          </a:r>
          <a:endParaRPr lang="en-US" sz="1100" kern="1200" dirty="0"/>
        </a:p>
      </dsp:txBody>
      <dsp:txXfrm>
        <a:off x="1061297" y="795"/>
        <a:ext cx="1152731" cy="489037"/>
      </dsp:txXfrm>
    </dsp:sp>
    <dsp:sp modelId="{807B5F07-27D2-41D7-9396-AE91E8B2646C}">
      <dsp:nvSpPr>
        <dsp:cNvPr id="0" name=""/>
        <dsp:cNvSpPr/>
      </dsp:nvSpPr>
      <dsp:spPr>
        <a:xfrm>
          <a:off x="467465" y="947805"/>
          <a:ext cx="489037" cy="4890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518C11C-E663-4BAF-9BA6-7547E5ADE332}">
      <dsp:nvSpPr>
        <dsp:cNvPr id="0" name=""/>
        <dsp:cNvSpPr/>
      </dsp:nvSpPr>
      <dsp:spPr>
        <a:xfrm>
          <a:off x="570163" y="1050503"/>
          <a:ext cx="283641" cy="28364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6DDFF2-4DA1-4C30-8A24-D601F8A62ECF}">
      <dsp:nvSpPr>
        <dsp:cNvPr id="0" name=""/>
        <dsp:cNvSpPr/>
      </dsp:nvSpPr>
      <dsp:spPr>
        <a:xfrm>
          <a:off x="1061297" y="947805"/>
          <a:ext cx="1152731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Aggregating scores at customer level (for multiple case interactions)</a:t>
          </a:r>
          <a:endParaRPr lang="en-US" sz="1100" kern="1200" dirty="0"/>
        </a:p>
      </dsp:txBody>
      <dsp:txXfrm>
        <a:off x="1061297" y="947805"/>
        <a:ext cx="1152731" cy="489037"/>
      </dsp:txXfrm>
    </dsp:sp>
    <dsp:sp modelId="{07FDACA3-B45F-425B-81FE-15C27495125A}">
      <dsp:nvSpPr>
        <dsp:cNvPr id="0" name=""/>
        <dsp:cNvSpPr/>
      </dsp:nvSpPr>
      <dsp:spPr>
        <a:xfrm>
          <a:off x="467465" y="1894815"/>
          <a:ext cx="489037" cy="4890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AA1E7B2-7D5F-41A2-A678-B751783EACD8}">
      <dsp:nvSpPr>
        <dsp:cNvPr id="0" name=""/>
        <dsp:cNvSpPr/>
      </dsp:nvSpPr>
      <dsp:spPr>
        <a:xfrm>
          <a:off x="570163" y="1997513"/>
          <a:ext cx="283641" cy="28364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47CA5D-7F5B-42FF-8EA9-89E84F4EA3CA}">
      <dsp:nvSpPr>
        <dsp:cNvPr id="0" name=""/>
        <dsp:cNvSpPr/>
      </dsp:nvSpPr>
      <dsp:spPr>
        <a:xfrm>
          <a:off x="992156" y="1894815"/>
          <a:ext cx="1291012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Evaluating only customer transcripts with non-anonymized data</a:t>
          </a:r>
          <a:endParaRPr lang="en-US" sz="1100" kern="1200" dirty="0"/>
        </a:p>
      </dsp:txBody>
      <dsp:txXfrm>
        <a:off x="992156" y="1894815"/>
        <a:ext cx="1291012" cy="489037"/>
      </dsp:txXfrm>
    </dsp:sp>
    <dsp:sp modelId="{39C43AB1-2307-4933-BC7F-FCDE897A9F88}">
      <dsp:nvSpPr>
        <dsp:cNvPr id="0" name=""/>
        <dsp:cNvSpPr/>
      </dsp:nvSpPr>
      <dsp:spPr>
        <a:xfrm>
          <a:off x="467465" y="2841826"/>
          <a:ext cx="489037" cy="48903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F85607-8229-4589-BACA-BDE4BCFA2DB9}">
      <dsp:nvSpPr>
        <dsp:cNvPr id="0" name=""/>
        <dsp:cNvSpPr/>
      </dsp:nvSpPr>
      <dsp:spPr>
        <a:xfrm>
          <a:off x="570163" y="2944524"/>
          <a:ext cx="283641" cy="28364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1D802BF-6582-4C9C-9474-C90E6F81578F}">
      <dsp:nvSpPr>
        <dsp:cNvPr id="0" name=""/>
        <dsp:cNvSpPr/>
      </dsp:nvSpPr>
      <dsp:spPr>
        <a:xfrm>
          <a:off x="1061297" y="2841826"/>
          <a:ext cx="1152731" cy="489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Using customer attributes to create personas</a:t>
          </a:r>
          <a:endParaRPr lang="en-US" sz="1100" kern="1200" dirty="0"/>
        </a:p>
      </dsp:txBody>
      <dsp:txXfrm>
        <a:off x="1061297" y="2841826"/>
        <a:ext cx="1152731" cy="4890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A7A9-E954-4DC8-A087-2022F8F0FC6C}">
      <dsp:nvSpPr>
        <dsp:cNvPr id="0" name=""/>
        <dsp:cNvSpPr/>
      </dsp:nvSpPr>
      <dsp:spPr>
        <a:xfrm>
          <a:off x="0" y="1232"/>
          <a:ext cx="2689911" cy="624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DC556A-1BFD-4BA1-8268-267D0909A60C}">
      <dsp:nvSpPr>
        <dsp:cNvPr id="0" name=""/>
        <dsp:cNvSpPr/>
      </dsp:nvSpPr>
      <dsp:spPr>
        <a:xfrm>
          <a:off x="189020" y="141826"/>
          <a:ext cx="343673" cy="3436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78DFE-7E4E-4BB1-90DF-8260CC203D79}">
      <dsp:nvSpPr>
        <dsp:cNvPr id="0" name=""/>
        <dsp:cNvSpPr/>
      </dsp:nvSpPr>
      <dsp:spPr>
        <a:xfrm>
          <a:off x="721714" y="1232"/>
          <a:ext cx="1968196" cy="62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De-anonymized transcripts will improve TF-IDF model accuracy</a:t>
          </a:r>
        </a:p>
      </dsp:txBody>
      <dsp:txXfrm>
        <a:off x="721714" y="1232"/>
        <a:ext cx="1968196" cy="624861"/>
      </dsp:txXfrm>
    </dsp:sp>
    <dsp:sp modelId="{47221A4D-72E8-4CF1-B85A-703F94BC1388}">
      <dsp:nvSpPr>
        <dsp:cNvPr id="0" name=""/>
        <dsp:cNvSpPr/>
      </dsp:nvSpPr>
      <dsp:spPr>
        <a:xfrm>
          <a:off x="0" y="782309"/>
          <a:ext cx="2689911" cy="624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3A9003-5A1F-4903-88CC-00766577EDBC}">
      <dsp:nvSpPr>
        <dsp:cNvPr id="0" name=""/>
        <dsp:cNvSpPr/>
      </dsp:nvSpPr>
      <dsp:spPr>
        <a:xfrm>
          <a:off x="189020" y="922903"/>
          <a:ext cx="343673" cy="3436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A746C-455B-4CE5-9514-3A85A6034743}">
      <dsp:nvSpPr>
        <dsp:cNvPr id="0" name=""/>
        <dsp:cNvSpPr/>
      </dsp:nvSpPr>
      <dsp:spPr>
        <a:xfrm>
          <a:off x="721714" y="782309"/>
          <a:ext cx="1968196" cy="62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65% accuracy with given constraints</a:t>
          </a:r>
          <a:endParaRPr lang="en-US" sz="1100" kern="1200" dirty="0"/>
        </a:p>
      </dsp:txBody>
      <dsp:txXfrm>
        <a:off x="721714" y="782309"/>
        <a:ext cx="1968196" cy="624861"/>
      </dsp:txXfrm>
    </dsp:sp>
    <dsp:sp modelId="{351AF2CD-618C-4EAE-B49D-B0729C3B959B}">
      <dsp:nvSpPr>
        <dsp:cNvPr id="0" name=""/>
        <dsp:cNvSpPr/>
      </dsp:nvSpPr>
      <dsp:spPr>
        <a:xfrm>
          <a:off x="0" y="1563386"/>
          <a:ext cx="2689911" cy="624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2CC8D2-BD1C-498A-BF93-D12239164C39}">
      <dsp:nvSpPr>
        <dsp:cNvPr id="0" name=""/>
        <dsp:cNvSpPr/>
      </dsp:nvSpPr>
      <dsp:spPr>
        <a:xfrm>
          <a:off x="189020" y="1703979"/>
          <a:ext cx="343673" cy="3436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BD3FD-25DD-4431-BCFD-5B7EDBABA14A}">
      <dsp:nvSpPr>
        <dsp:cNvPr id="0" name=""/>
        <dsp:cNvSpPr/>
      </dsp:nvSpPr>
      <dsp:spPr>
        <a:xfrm>
          <a:off x="721714" y="1563386"/>
          <a:ext cx="1968196" cy="62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Arial"/>
            </a:rPr>
            <a:t>More labeled</a:t>
          </a:r>
          <a:r>
            <a:rPr lang="en-US" sz="1100" b="0" i="0" kern="1200"/>
            <a:t> data will improve performance of NN and Word2Vec models</a:t>
          </a:r>
          <a:endParaRPr lang="en-US" sz="1100" kern="1200"/>
        </a:p>
      </dsp:txBody>
      <dsp:txXfrm>
        <a:off x="721714" y="1563386"/>
        <a:ext cx="1968196" cy="624861"/>
      </dsp:txXfrm>
    </dsp:sp>
    <dsp:sp modelId="{1E519A56-4452-422A-86A6-074B8547F105}">
      <dsp:nvSpPr>
        <dsp:cNvPr id="0" name=""/>
        <dsp:cNvSpPr/>
      </dsp:nvSpPr>
      <dsp:spPr>
        <a:xfrm>
          <a:off x="0" y="2344462"/>
          <a:ext cx="2689911" cy="6248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35B08D-554D-4E40-BB6E-8E0D297B4C8E}">
      <dsp:nvSpPr>
        <dsp:cNvPr id="0" name=""/>
        <dsp:cNvSpPr/>
      </dsp:nvSpPr>
      <dsp:spPr>
        <a:xfrm>
          <a:off x="189020" y="2485056"/>
          <a:ext cx="343673" cy="3436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BE7A6-12BE-49F6-8A09-CFF43C757182}">
      <dsp:nvSpPr>
        <dsp:cNvPr id="0" name=""/>
        <dsp:cNvSpPr/>
      </dsp:nvSpPr>
      <dsp:spPr>
        <a:xfrm>
          <a:off x="721714" y="2344462"/>
          <a:ext cx="1968196" cy="6248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131" tIns="66131" rIns="66131" bIns="6613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Personas help distinguish customers and will help agents more than just scores</a:t>
          </a:r>
          <a:endParaRPr lang="en-US" sz="1100" kern="1200" dirty="0"/>
        </a:p>
      </dsp:txBody>
      <dsp:txXfrm>
        <a:off x="721714" y="2344462"/>
        <a:ext cx="1968196" cy="624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Background and Objectives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Preprocessing and Feature Engineering – EDA and Data Cleaning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Analysis and Insights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Recommendations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797817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5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3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422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89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6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9c67055b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9c67055b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8535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1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>
            <a:picLocks noChangeAspect="1"/>
          </p:cNvPicPr>
          <p:nvPr/>
        </p:nvPicPr>
        <p:blipFill rotWithShape="1">
          <a:blip r:embed="rId12">
            <a:alphaModFix/>
          </a:blip>
          <a:srcRect t="33850" b="36549"/>
          <a:stretch/>
        </p:blipFill>
        <p:spPr>
          <a:xfrm>
            <a:off x="-129449" y="4793551"/>
            <a:ext cx="2054893" cy="4054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7946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descr="Portrait-oriented black smaptphone"/>
          <p:cNvPicPr preferRelativeResize="0"/>
          <p:nvPr/>
        </p:nvPicPr>
        <p:blipFill rotWithShape="1">
          <a:blip r:embed="rId4">
            <a:alphaModFix/>
          </a:blip>
          <a:srcRect r="19980"/>
          <a:stretch/>
        </p:blipFill>
        <p:spPr>
          <a:xfrm>
            <a:off x="8220926" y="23514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319650" y="581412"/>
            <a:ext cx="8504700" cy="1030500"/>
          </a:xfrm>
          <a:prstGeom prst="rect">
            <a:avLst/>
          </a:prstGeom>
          <a:effectLst>
            <a:outerShdw blurRad="57150" dist="19050" dir="5400000" algn="bl" rotWithShape="0">
              <a:srgbClr val="CCCCCC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00" dirty="0">
                <a:solidFill>
                  <a:srgbClr val="2678BC"/>
                </a:solidFill>
                <a:latin typeface="Calibri" panose="020F0502020204030204" pitchFamily="34" charset="0"/>
                <a:ea typeface="Oswald"/>
                <a:cs typeface="Calibri" panose="020F0502020204030204" pitchFamily="34" charset="0"/>
                <a:sym typeface="Oswald"/>
              </a:rPr>
              <a:t>Predicting Technical Aptitude using Customer Conversations</a:t>
            </a: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274" y="2029351"/>
            <a:ext cx="3092362" cy="206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8270425" y="2537525"/>
            <a:ext cx="870600" cy="182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l="33002" t="19943" r="33053" b="11544"/>
          <a:stretch/>
        </p:blipFill>
        <p:spPr>
          <a:xfrm>
            <a:off x="8270475" y="2537526"/>
            <a:ext cx="870476" cy="77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l="33002" t="19943" r="33053" b="11544"/>
          <a:stretch/>
        </p:blipFill>
        <p:spPr>
          <a:xfrm>
            <a:off x="8270488" y="3313976"/>
            <a:ext cx="870476" cy="776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0499" y="3947541"/>
            <a:ext cx="870477" cy="58018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637125" y="4070625"/>
            <a:ext cx="610200" cy="11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A92F2-D482-483B-A986-7C28D860A225}"/>
              </a:ext>
            </a:extLst>
          </p:cNvPr>
          <p:cNvSpPr txBox="1"/>
          <p:nvPr/>
        </p:nvSpPr>
        <p:spPr>
          <a:xfrm>
            <a:off x="278138" y="3067322"/>
            <a:ext cx="4036023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 dirty="0" err="1"/>
              <a:t>Namit</a:t>
            </a:r>
            <a:r>
              <a:rPr lang="en-US" b="1" dirty="0"/>
              <a:t> Agrawal | Neha Dipali | Bret Jaco</a:t>
            </a:r>
          </a:p>
          <a:p>
            <a:pPr algn="ctr"/>
            <a:r>
              <a:rPr lang="en-US" b="1" dirty="0" err="1"/>
              <a:t>Meha</a:t>
            </a:r>
            <a:r>
              <a:rPr lang="en-US" b="1" dirty="0"/>
              <a:t> Mehta | Vinay </a:t>
            </a:r>
            <a:r>
              <a:rPr lang="en-US" b="1" dirty="0" err="1"/>
              <a:t>Pahwa</a:t>
            </a:r>
            <a:r>
              <a:rPr lang="en-US" b="1" dirty="0"/>
              <a:t> | Aditya </a:t>
            </a:r>
            <a:r>
              <a:rPr lang="en-US" b="1" dirty="0" err="1"/>
              <a:t>Soni</a:t>
            </a:r>
            <a:endParaRPr lang="en-US" b="1" dirty="0"/>
          </a:p>
          <a:p>
            <a:pPr algn="ctr"/>
            <a:endParaRPr lang="en-US" dirty="0"/>
          </a:p>
          <a:p>
            <a:pPr algn="ctr"/>
            <a:r>
              <a:rPr lang="en-US" dirty="0"/>
              <a:t>MS Business Analytics – Capstone Project</a:t>
            </a:r>
          </a:p>
          <a:p>
            <a:pPr algn="ctr"/>
            <a:r>
              <a:rPr lang="en-US" dirty="0"/>
              <a:t>McCombs School of Business</a:t>
            </a:r>
          </a:p>
          <a:p>
            <a:pPr algn="ctr"/>
            <a:r>
              <a:rPr lang="en-US" dirty="0"/>
              <a:t>The University of Texas at Austin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BDE29FD-B4A0-4B6E-929A-1924CB546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07521"/>
              </p:ext>
            </p:extLst>
          </p:nvPr>
        </p:nvGraphicFramePr>
        <p:xfrm>
          <a:off x="283535" y="877029"/>
          <a:ext cx="857693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5386">
                  <a:extLst>
                    <a:ext uri="{9D8B030D-6E8A-4147-A177-3AD203B41FA5}">
                      <a16:colId xmlns:a16="http://schemas.microsoft.com/office/drawing/2014/main" val="116582727"/>
                    </a:ext>
                  </a:extLst>
                </a:gridCol>
                <a:gridCol w="1715386">
                  <a:extLst>
                    <a:ext uri="{9D8B030D-6E8A-4147-A177-3AD203B41FA5}">
                      <a16:colId xmlns:a16="http://schemas.microsoft.com/office/drawing/2014/main" val="829871332"/>
                    </a:ext>
                  </a:extLst>
                </a:gridCol>
                <a:gridCol w="1715386">
                  <a:extLst>
                    <a:ext uri="{9D8B030D-6E8A-4147-A177-3AD203B41FA5}">
                      <a16:colId xmlns:a16="http://schemas.microsoft.com/office/drawing/2014/main" val="751810077"/>
                    </a:ext>
                  </a:extLst>
                </a:gridCol>
                <a:gridCol w="1715386">
                  <a:extLst>
                    <a:ext uri="{9D8B030D-6E8A-4147-A177-3AD203B41FA5}">
                      <a16:colId xmlns:a16="http://schemas.microsoft.com/office/drawing/2014/main" val="2945766421"/>
                    </a:ext>
                  </a:extLst>
                </a:gridCol>
                <a:gridCol w="1715386">
                  <a:extLst>
                    <a:ext uri="{9D8B030D-6E8A-4147-A177-3AD203B41FA5}">
                      <a16:colId xmlns:a16="http://schemas.microsoft.com/office/drawing/2014/main" val="273557396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lang="en-IN" sz="180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  <a:p>
                      <a:r>
                        <a:rPr lang="en-IN" sz="1200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Service Tag</a:t>
                      </a:r>
                      <a:endParaRPr lang="en-IN" sz="1000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Warranties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Replacement Parts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Software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Abbreviations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1928064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aservicetagg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plz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dsp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aservicetagb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sir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aservicetagw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aservicetagi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aservicetagm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aservicetagh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IN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drt</a:t>
                      </a:r>
                      <a:r>
                        <a:rPr lang="en-IN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warranty purchase purchasing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warrenty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Calibri" panose="020F0502020204030204" pitchFamily="34" charset="0"/>
                        </a:rPr>
                        <a:t> reseller therefore discount order buy pay</a:t>
                      </a:r>
                      <a:endParaRPr lang="en-IN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part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ost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cx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mobo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insists declined denies refused insisted replace</a:t>
                      </a:r>
                      <a:endParaRPr lang="en-IN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bios driver window installs o rebooted utility reboot try generic </a:t>
                      </a:r>
                      <a:endParaRPr lang="en-IN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ty nah sweet kk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partselection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pn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coolio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improve </a:t>
                      </a:r>
                      <a:r>
                        <a:rPr lang="en-US" sz="105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yw</a:t>
                      </a:r>
                      <a:r>
                        <a:rPr lang="en-US" sz="105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</a:rPr>
                        <a:t> man </a:t>
                      </a:r>
                      <a:endParaRPr lang="en-IN" sz="105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46174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96990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IN" sz="1800" b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  <a:p>
                      <a:r>
                        <a:rPr lang="en-IN" sz="1200" b="1">
                          <a:solidFill>
                            <a:srgbClr val="0070C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Hardware</a:t>
                      </a:r>
                      <a:endParaRPr lang="en-IN" sz="1000" b="1">
                        <a:solidFill>
                          <a:srgbClr val="0070C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6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Customer Support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Power Issues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8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Display Issues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8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N" sz="12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Conversation</a:t>
                      </a:r>
                      <a:endParaRPr kumimoji="0" lang="en-IN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820140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system zone valid active </a:t>
                      </a:r>
                      <a:r>
                        <a:rPr lang="en-US" sz="10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est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caused ensure confirming near physical </a:t>
                      </a:r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sent </a:t>
                      </a:r>
                      <a:r>
                        <a:rPr lang="en-US" sz="10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addresscontact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dispatch tech part technician quote perfect mailed absolutely </a:t>
                      </a:r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power plugged unplugged plug adapter light plugging turn powered charger</a:t>
                      </a:r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computer system laptop monitor device display detects recognizes pc dock </a:t>
                      </a:r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response reply </a:t>
                      </a:r>
                      <a:r>
                        <a:rPr lang="en-US" sz="10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chatthank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received minute disconnect conversation </a:t>
                      </a:r>
                      <a:r>
                        <a:rPr lang="en-US" sz="100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reponse</a:t>
                      </a:r>
                      <a:r>
                        <a:rPr lang="en-US" sz="10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connected kindly</a:t>
                      </a:r>
                      <a:endParaRPr lang="en-IN" sz="10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87362"/>
                  </a:ext>
                </a:extLst>
              </a:tr>
            </a:tbl>
          </a:graphicData>
        </a:graphic>
      </p:graphicFrame>
      <p:pic>
        <p:nvPicPr>
          <p:cNvPr id="4" name="Graphic 5" descr="Barcode with solid fill">
            <a:extLst>
              <a:ext uri="{FF2B5EF4-FFF2-40B4-BE49-F238E27FC236}">
                <a16:creationId xmlns:a16="http://schemas.microsoft.com/office/drawing/2014/main" id="{308BCD20-7913-4266-9D84-2F2EF9A4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4530" y="945897"/>
            <a:ext cx="352541" cy="352541"/>
          </a:xfrm>
          <a:prstGeom prst="rect">
            <a:avLst/>
          </a:prstGeom>
        </p:spPr>
      </p:pic>
      <p:pic>
        <p:nvPicPr>
          <p:cNvPr id="5" name="Graphic 8" descr="Internet Of Things with solid fill">
            <a:extLst>
              <a:ext uri="{FF2B5EF4-FFF2-40B4-BE49-F238E27FC236}">
                <a16:creationId xmlns:a16="http://schemas.microsoft.com/office/drawing/2014/main" id="{62244861-FA6E-4FA9-8CBB-19DEFA35B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25682" y="945898"/>
            <a:ext cx="352541" cy="352541"/>
          </a:xfrm>
          <a:prstGeom prst="rect">
            <a:avLst/>
          </a:prstGeom>
        </p:spPr>
      </p:pic>
      <p:pic>
        <p:nvPicPr>
          <p:cNvPr id="6" name="Picture 9" descr="Icon&#10;&#10;Description automatically generated">
            <a:extLst>
              <a:ext uri="{FF2B5EF4-FFF2-40B4-BE49-F238E27FC236}">
                <a16:creationId xmlns:a16="http://schemas.microsoft.com/office/drawing/2014/main" id="{4C475B58-37DA-42D0-B6DE-F854E2490A8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1359" y="883970"/>
            <a:ext cx="479106" cy="476397"/>
          </a:xfrm>
          <a:prstGeom prst="rect">
            <a:avLst/>
          </a:prstGeom>
        </p:spPr>
      </p:pic>
      <p:pic>
        <p:nvPicPr>
          <p:cNvPr id="7" name="Graphic 3" descr="Full battery with solid fill">
            <a:extLst>
              <a:ext uri="{FF2B5EF4-FFF2-40B4-BE49-F238E27FC236}">
                <a16:creationId xmlns:a16="http://schemas.microsoft.com/office/drawing/2014/main" id="{1C4C3B67-EB39-42E5-859A-2BA1C3CAB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51074" y="2893699"/>
            <a:ext cx="320492" cy="320492"/>
          </a:xfrm>
          <a:prstGeom prst="rect">
            <a:avLst/>
          </a:prstGeom>
        </p:spPr>
      </p:pic>
      <p:pic>
        <p:nvPicPr>
          <p:cNvPr id="8" name="Graphic 10" descr="Monitor with solid fill">
            <a:extLst>
              <a:ext uri="{FF2B5EF4-FFF2-40B4-BE49-F238E27FC236}">
                <a16:creationId xmlns:a16="http://schemas.microsoft.com/office/drawing/2014/main" id="{BDB20029-D153-445F-8C99-33C7945E5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75358" y="2904795"/>
            <a:ext cx="320492" cy="320492"/>
          </a:xfrm>
          <a:prstGeom prst="rect">
            <a:avLst/>
          </a:prstGeom>
        </p:spPr>
      </p:pic>
      <p:pic>
        <p:nvPicPr>
          <p:cNvPr id="9" name="Graphic 11" descr="Chat with solid fill">
            <a:extLst>
              <a:ext uri="{FF2B5EF4-FFF2-40B4-BE49-F238E27FC236}">
                <a16:creationId xmlns:a16="http://schemas.microsoft.com/office/drawing/2014/main" id="{F07E46A0-28B8-4825-852E-81C6F5957D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27014" y="2876072"/>
            <a:ext cx="387795" cy="387795"/>
          </a:xfrm>
          <a:prstGeom prst="rect">
            <a:avLst/>
          </a:prstGeom>
        </p:spPr>
      </p:pic>
      <p:pic>
        <p:nvPicPr>
          <p:cNvPr id="11" name="Graphic 13" descr="Shield Tick with solid fill">
            <a:extLst>
              <a:ext uri="{FF2B5EF4-FFF2-40B4-BE49-F238E27FC236}">
                <a16:creationId xmlns:a16="http://schemas.microsoft.com/office/drawing/2014/main" id="{9058588E-86E5-417F-942A-D34FAAE51F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94859" y="928271"/>
            <a:ext cx="387795" cy="387795"/>
          </a:xfrm>
          <a:prstGeom prst="rect">
            <a:avLst/>
          </a:prstGeom>
        </p:spPr>
      </p:pic>
      <p:pic>
        <p:nvPicPr>
          <p:cNvPr id="12" name="Graphic 11" descr="Processor">
            <a:extLst>
              <a:ext uri="{FF2B5EF4-FFF2-40B4-BE49-F238E27FC236}">
                <a16:creationId xmlns:a16="http://schemas.microsoft.com/office/drawing/2014/main" id="{F4175065-A058-40A0-95EE-467E66AF8E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90205" y="2894257"/>
            <a:ext cx="387795" cy="387795"/>
          </a:xfrm>
          <a:prstGeom prst="rect">
            <a:avLst/>
          </a:prstGeom>
        </p:spPr>
      </p:pic>
      <p:pic>
        <p:nvPicPr>
          <p:cNvPr id="13" name="Graphic 12" descr="Tools">
            <a:extLst>
              <a:ext uri="{FF2B5EF4-FFF2-40B4-BE49-F238E27FC236}">
                <a16:creationId xmlns:a16="http://schemas.microsoft.com/office/drawing/2014/main" id="{D0A5CBCA-A584-4DC4-AEEF-FDD4841BBC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88663" y="976490"/>
            <a:ext cx="291356" cy="291356"/>
          </a:xfrm>
          <a:prstGeom prst="rect">
            <a:avLst/>
          </a:prstGeom>
        </p:spPr>
      </p:pic>
      <p:pic>
        <p:nvPicPr>
          <p:cNvPr id="14" name="Graphic 13" descr="Call center">
            <a:extLst>
              <a:ext uri="{FF2B5EF4-FFF2-40B4-BE49-F238E27FC236}">
                <a16:creationId xmlns:a16="http://schemas.microsoft.com/office/drawing/2014/main" id="{5E895255-B0D5-4EE3-AF6A-0997A5F3F9A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42714" y="2904795"/>
            <a:ext cx="352541" cy="35254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6BCED63-6BD8-43FB-9F8B-D65AC410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Calibri"/>
                <a:cs typeface="Calibri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74990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BD4E-4419-42F8-8CAF-440954F23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29" y="163189"/>
            <a:ext cx="8520600" cy="572700"/>
          </a:xfrm>
        </p:spPr>
        <p:txBody>
          <a:bodyPr>
            <a:noAutofit/>
          </a:bodyPr>
          <a:lstStyle/>
          <a:p>
            <a:r>
              <a:rPr lang="en-US" sz="3600"/>
              <a:t>Personas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853930-B76F-493A-0857-BF379F836615}"/>
              </a:ext>
            </a:extLst>
          </p:cNvPr>
          <p:cNvGrpSpPr/>
          <p:nvPr/>
        </p:nvGrpSpPr>
        <p:grpSpPr>
          <a:xfrm>
            <a:off x="311700" y="2555422"/>
            <a:ext cx="954107" cy="954108"/>
            <a:chOff x="1331844" y="1418812"/>
            <a:chExt cx="1577835" cy="157783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1ECA2B-5A02-1032-C0A2-DE3EC3B426DF}"/>
                </a:ext>
              </a:extLst>
            </p:cNvPr>
            <p:cNvSpPr/>
            <p:nvPr/>
          </p:nvSpPr>
          <p:spPr>
            <a:xfrm>
              <a:off x="1331844" y="1418812"/>
              <a:ext cx="1577835" cy="1577835"/>
            </a:xfrm>
            <a:prstGeom prst="ellipse">
              <a:avLst/>
            </a:prstGeom>
            <a:solidFill>
              <a:srgbClr val="00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3" descr="A picture containing text, toy, vector graphics&#10;&#10;Description automatically generated">
              <a:extLst>
                <a:ext uri="{FF2B5EF4-FFF2-40B4-BE49-F238E27FC236}">
                  <a16:creationId xmlns:a16="http://schemas.microsoft.com/office/drawing/2014/main" id="{DBBC5B94-96D7-FA02-94B1-D6BAF28D2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9128" y="1726095"/>
              <a:ext cx="962440" cy="9624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321B863-B93D-7119-50CA-D43E69BF5246}"/>
              </a:ext>
            </a:extLst>
          </p:cNvPr>
          <p:cNvGrpSpPr/>
          <p:nvPr/>
        </p:nvGrpSpPr>
        <p:grpSpPr>
          <a:xfrm>
            <a:off x="311700" y="1350741"/>
            <a:ext cx="954107" cy="954107"/>
            <a:chOff x="5174974" y="1335985"/>
            <a:chExt cx="1577835" cy="15778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9D8214-8428-EC66-7FFF-C6E235ECC921}"/>
                </a:ext>
              </a:extLst>
            </p:cNvPr>
            <p:cNvSpPr/>
            <p:nvPr/>
          </p:nvSpPr>
          <p:spPr>
            <a:xfrm>
              <a:off x="5174974" y="1335985"/>
              <a:ext cx="1577835" cy="1577835"/>
            </a:xfrm>
            <a:prstGeom prst="ellipse">
              <a:avLst/>
            </a:prstGeom>
            <a:solidFill>
              <a:srgbClr val="0082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4" descr="Icon&#10;&#10;Description automatically generated">
              <a:extLst>
                <a:ext uri="{FF2B5EF4-FFF2-40B4-BE49-F238E27FC236}">
                  <a16:creationId xmlns:a16="http://schemas.microsoft.com/office/drawing/2014/main" id="{B46407C1-FA6E-8133-D326-42E2D2E1E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574" y="1560441"/>
              <a:ext cx="1119810" cy="112809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16B2BA-750A-29A2-093C-3E1DF692C5CE}"/>
              </a:ext>
            </a:extLst>
          </p:cNvPr>
          <p:cNvSpPr txBox="1"/>
          <p:nvPr/>
        </p:nvSpPr>
        <p:spPr>
          <a:xfrm>
            <a:off x="1265308" y="1486468"/>
            <a:ext cx="338096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Customer Group</a:t>
            </a:r>
            <a:endParaRPr lang="en-US" b="1"/>
          </a:p>
          <a:p>
            <a:r>
              <a:rPr lang="en-US" sz="1800"/>
              <a:t>Commercial versus Consumer</a:t>
            </a:r>
            <a:endParaRPr lang="en-US"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826069-8A79-D8AF-818C-3199503311E9}"/>
              </a:ext>
            </a:extLst>
          </p:cNvPr>
          <p:cNvSpPr txBox="1"/>
          <p:nvPr/>
        </p:nvSpPr>
        <p:spPr>
          <a:xfrm>
            <a:off x="1265307" y="2555423"/>
            <a:ext cx="331470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Proficiency Score</a:t>
            </a:r>
          </a:p>
          <a:p>
            <a:r>
              <a:rPr lang="en-US" sz="1800"/>
              <a:t>Technically Proficient versus Not Technically Proficient</a:t>
            </a:r>
            <a:endParaRPr lang="en-US" sz="2000" b="1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57C961-E8C0-0049-96FA-5BDBFAB4D713}"/>
              </a:ext>
            </a:extLst>
          </p:cNvPr>
          <p:cNvGrpSpPr/>
          <p:nvPr/>
        </p:nvGrpSpPr>
        <p:grpSpPr>
          <a:xfrm>
            <a:off x="4954932" y="731374"/>
            <a:ext cx="3380961" cy="2160222"/>
            <a:chOff x="1143852" y="574625"/>
            <a:chExt cx="7376749" cy="2289400"/>
          </a:xfrm>
          <a:effectLst/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6302AC-9DAB-124F-B7C8-1620A5F76226}"/>
                </a:ext>
              </a:extLst>
            </p:cNvPr>
            <p:cNvSpPr/>
            <p:nvPr/>
          </p:nvSpPr>
          <p:spPr>
            <a:xfrm>
              <a:off x="1143852" y="979142"/>
              <a:ext cx="7376749" cy="1884883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325120" tIns="243840" rIns="243840" bIns="243840" rtlCol="0" anchor="ctr">
              <a:noAutofit/>
            </a:bodyPr>
            <a:lstStyle/>
            <a:p>
              <a:pPr marL="171450" lvl="4" indent="-171450">
                <a:buFont typeface="Arial" panose="020B0604020202020204" pitchFamily="34" charset="0"/>
                <a:buChar char="•"/>
              </a:pPr>
              <a:endParaRPr lang="en-US" sz="900"/>
            </a:p>
            <a:p>
              <a:pPr lvl="1"/>
              <a:endParaRPr lang="en-US" sz="900"/>
            </a:p>
            <a:p>
              <a:pPr marL="609570" indent="-609570" defTabSz="1219139">
                <a:buFont typeface="Wingdings" panose="05000000000000000000" pitchFamily="2" charset="2"/>
                <a:buChar char="§"/>
              </a:pPr>
              <a:endParaRPr lang="en-US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ounded Rectangle 76">
              <a:extLst>
                <a:ext uri="{FF2B5EF4-FFF2-40B4-BE49-F238E27FC236}">
                  <a16:creationId xmlns:a16="http://schemas.microsoft.com/office/drawing/2014/main" id="{D2E57A1F-F826-9F47-A84A-6F14BDD43DBC}"/>
                </a:ext>
              </a:extLst>
            </p:cNvPr>
            <p:cNvSpPr>
              <a:spLocks/>
            </p:cNvSpPr>
            <p:nvPr/>
          </p:nvSpPr>
          <p:spPr>
            <a:xfrm>
              <a:off x="1143852" y="574625"/>
              <a:ext cx="7376749" cy="404517"/>
            </a:xfrm>
            <a:prstGeom prst="roundRect">
              <a:avLst>
                <a:gd name="adj" fmla="val 0"/>
              </a:avLst>
            </a:prstGeom>
            <a:solidFill>
              <a:srgbClr val="0082C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39"/>
              <a:r>
                <a:rPr lang="en-US" sz="2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Commercial &amp; Proficient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A242B10-9926-CC4D-8092-D2FE33132E8C}"/>
              </a:ext>
            </a:extLst>
          </p:cNvPr>
          <p:cNvSpPr txBox="1"/>
          <p:nvPr/>
        </p:nvSpPr>
        <p:spPr>
          <a:xfrm>
            <a:off x="5110525" y="1174731"/>
            <a:ext cx="3069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“…so this laptop has had several issues with taking hours to boot up, restart, or shut down. when I try to image it I will get the BSOD. I’ve replaced the memory with known good working memory and I’ve replaced the hard drive with a known good working hard drive. I get the same results…”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7C29EB-EB2F-B04A-92B5-21CF0776754F}"/>
              </a:ext>
            </a:extLst>
          </p:cNvPr>
          <p:cNvGrpSpPr/>
          <p:nvPr/>
        </p:nvGrpSpPr>
        <p:grpSpPr>
          <a:xfrm>
            <a:off x="4954933" y="2981404"/>
            <a:ext cx="3405610" cy="1335799"/>
            <a:chOff x="1143852" y="574625"/>
            <a:chExt cx="7376749" cy="1415678"/>
          </a:xfrm>
          <a:effectLst/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E6711B-9CA8-A342-862F-DD8D5D400C3C}"/>
                </a:ext>
              </a:extLst>
            </p:cNvPr>
            <p:cNvSpPr/>
            <p:nvPr/>
          </p:nvSpPr>
          <p:spPr>
            <a:xfrm>
              <a:off x="1143852" y="979142"/>
              <a:ext cx="7376749" cy="1011161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325120" tIns="243840" rIns="243840" bIns="243840" rtlCol="0" anchor="ctr">
              <a:noAutofit/>
            </a:bodyPr>
            <a:lstStyle/>
            <a:p>
              <a:pPr marL="171450" lvl="4" indent="-171450">
                <a:buFont typeface="Arial" panose="020B0604020202020204" pitchFamily="34" charset="0"/>
                <a:buChar char="•"/>
              </a:pPr>
              <a:endParaRPr lang="en-US" sz="900"/>
            </a:p>
            <a:p>
              <a:pPr lvl="1"/>
              <a:endParaRPr lang="en-US" sz="900"/>
            </a:p>
            <a:p>
              <a:pPr marL="609570" indent="-609570" defTabSz="1219139">
                <a:buFont typeface="Wingdings" panose="05000000000000000000" pitchFamily="2" charset="2"/>
                <a:buChar char="§"/>
              </a:pPr>
              <a:endParaRPr lang="en-US" sz="1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76">
              <a:extLst>
                <a:ext uri="{FF2B5EF4-FFF2-40B4-BE49-F238E27FC236}">
                  <a16:creationId xmlns:a16="http://schemas.microsoft.com/office/drawing/2014/main" id="{5B6A6293-7EBA-0C49-AF2E-47EBCF8B1AB0}"/>
                </a:ext>
              </a:extLst>
            </p:cNvPr>
            <p:cNvSpPr>
              <a:spLocks/>
            </p:cNvSpPr>
            <p:nvPr/>
          </p:nvSpPr>
          <p:spPr>
            <a:xfrm>
              <a:off x="1143852" y="574625"/>
              <a:ext cx="7376749" cy="404517"/>
            </a:xfrm>
            <a:prstGeom prst="roundRect">
              <a:avLst>
                <a:gd name="adj" fmla="val 0"/>
              </a:avLst>
            </a:prstGeom>
            <a:solidFill>
              <a:srgbClr val="0082C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39"/>
              <a:r>
                <a:rPr lang="en-US" sz="18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Consumer &amp;  Not Proficient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CACF461-4A7F-244B-B7E9-32FC7AD8C7C0}"/>
              </a:ext>
            </a:extLst>
          </p:cNvPr>
          <p:cNvSpPr txBox="1"/>
          <p:nvPr/>
        </p:nvSpPr>
        <p:spPr>
          <a:xfrm>
            <a:off x="5135175" y="3516985"/>
            <a:ext cx="306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“…no all the keys are working fine , touchpad and the touch button not working…”</a:t>
            </a:r>
          </a:p>
        </p:txBody>
      </p:sp>
    </p:spTree>
    <p:extLst>
      <p:ext uri="{BB962C8B-B14F-4D97-AF65-F5344CB8AC3E}">
        <p14:creationId xmlns:p14="http://schemas.microsoft.com/office/powerpoint/2010/main" val="304974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11641"/>
            <a:ext cx="914252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/>
            <a:r>
              <a:rPr lang="en" sz="3200" dirty="0">
                <a:latin typeface="Calibri"/>
                <a:cs typeface="Calibri"/>
              </a:rPr>
              <a:t>Insights and Future Scope</a:t>
            </a:r>
            <a:endParaRPr lang="en-US" sz="3200" dirty="0">
              <a:latin typeface="Calibri"/>
              <a:cs typeface="Calibri"/>
            </a:endParaRPr>
          </a:p>
        </p:txBody>
      </p:sp>
      <p:graphicFrame>
        <p:nvGraphicFramePr>
          <p:cNvPr id="45" name="TextBox 1">
            <a:extLst>
              <a:ext uri="{FF2B5EF4-FFF2-40B4-BE49-F238E27FC236}">
                <a16:creationId xmlns:a16="http://schemas.microsoft.com/office/drawing/2014/main" id="{A87EFB69-B3D3-5174-8E0C-19D1DBB808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5850322"/>
              </p:ext>
            </p:extLst>
          </p:nvPr>
        </p:nvGraphicFramePr>
        <p:xfrm>
          <a:off x="6393365" y="1537707"/>
          <a:ext cx="2750635" cy="3331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8" name="TextBox 137">
            <a:extLst>
              <a:ext uri="{FF2B5EF4-FFF2-40B4-BE49-F238E27FC236}">
                <a16:creationId xmlns:a16="http://schemas.microsoft.com/office/drawing/2014/main" id="{9F98B566-1F29-A0AE-E55E-699397274184}"/>
              </a:ext>
            </a:extLst>
          </p:cNvPr>
          <p:cNvSpPr txBox="1"/>
          <p:nvPr/>
        </p:nvSpPr>
        <p:spPr>
          <a:xfrm>
            <a:off x="6322254" y="857020"/>
            <a:ext cx="27500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Future Scope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2A4E8F-1A10-45C9-9621-2FA68953B9AE}"/>
              </a:ext>
            </a:extLst>
          </p:cNvPr>
          <p:cNvGrpSpPr/>
          <p:nvPr/>
        </p:nvGrpSpPr>
        <p:grpSpPr>
          <a:xfrm>
            <a:off x="3359201" y="1382751"/>
            <a:ext cx="3076702" cy="3231116"/>
            <a:chOff x="600815" y="1051781"/>
            <a:chExt cx="3076702" cy="3562086"/>
          </a:xfrm>
        </p:grpSpPr>
        <p:sp>
          <p:nvSpPr>
            <p:cNvPr id="41" name="Rectangle: Diagonal Corners Snipped 40">
              <a:extLst>
                <a:ext uri="{FF2B5EF4-FFF2-40B4-BE49-F238E27FC236}">
                  <a16:creationId xmlns:a16="http://schemas.microsoft.com/office/drawing/2014/main" id="{F5F044B0-FCF8-C5E9-17AD-33B141A1CA25}"/>
                </a:ext>
              </a:extLst>
            </p:cNvPr>
            <p:cNvSpPr/>
            <p:nvPr/>
          </p:nvSpPr>
          <p:spPr>
            <a:xfrm>
              <a:off x="600815" y="1051781"/>
              <a:ext cx="3076702" cy="3562086"/>
            </a:xfrm>
            <a:prstGeom prst="snip2DiagRect">
              <a:avLst/>
            </a:prstGeom>
            <a:solidFill>
              <a:srgbClr val="0082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5D9BB4-AA10-9972-85B7-30B748B57E14}"/>
                </a:ext>
              </a:extLst>
            </p:cNvPr>
            <p:cNvSpPr txBox="1"/>
            <p:nvPr/>
          </p:nvSpPr>
          <p:spPr>
            <a:xfrm>
              <a:off x="697107" y="1517506"/>
              <a:ext cx="2884117" cy="24656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800"/>
                </a:spcAft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Manually tag more chat transcripts using mechanical </a:t>
              </a:r>
              <a:r>
                <a:rPr lang="en-US" dirty="0" err="1">
                  <a:solidFill>
                    <a:schemeClr val="bg1"/>
                  </a:solidFill>
                </a:rPr>
                <a:t>turks</a:t>
              </a:r>
              <a:r>
                <a:rPr lang="en-US" dirty="0">
                  <a:solidFill>
                    <a:schemeClr val="bg1"/>
                  </a:solidFill>
                </a:rPr>
                <a:t> </a:t>
              </a:r>
              <a:br>
                <a:rPr lang="en-US" dirty="0">
                  <a:solidFill>
                    <a:schemeClr val="bg1"/>
                  </a:solidFill>
                </a:rPr>
              </a:b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800"/>
                </a:spcAft>
                <a:buChar char="•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spcAft>
                  <a:spcPts val="800"/>
                </a:spcAft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Analyze a larger sample of the data using better computing power</a:t>
              </a:r>
              <a:br>
                <a:rPr lang="en-US" dirty="0">
                  <a:solidFill>
                    <a:schemeClr val="bg1"/>
                  </a:solidFill>
                </a:rPr>
              </a:b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0C3205-73E9-4181-8F76-7501364050FF}"/>
              </a:ext>
            </a:extLst>
          </p:cNvPr>
          <p:cNvSpPr txBox="1"/>
          <p:nvPr/>
        </p:nvSpPr>
        <p:spPr>
          <a:xfrm>
            <a:off x="3219124" y="850001"/>
            <a:ext cx="303286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Overcoming Current Issues</a:t>
            </a:r>
            <a:endParaRPr lang="en-US" dirty="0"/>
          </a:p>
        </p:txBody>
      </p:sp>
      <p:graphicFrame>
        <p:nvGraphicFramePr>
          <p:cNvPr id="11" name="TextBox 2">
            <a:extLst>
              <a:ext uri="{FF2B5EF4-FFF2-40B4-BE49-F238E27FC236}">
                <a16:creationId xmlns:a16="http://schemas.microsoft.com/office/drawing/2014/main" id="{3E88C63A-123B-4029-9BE3-97C6088D55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9200892"/>
              </p:ext>
            </p:extLst>
          </p:nvPr>
        </p:nvGraphicFramePr>
        <p:xfrm>
          <a:off x="313484" y="1401856"/>
          <a:ext cx="2689911" cy="29705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6B1F779-A3EB-4719-B649-21DC9B574614}"/>
              </a:ext>
            </a:extLst>
          </p:cNvPr>
          <p:cNvSpPr txBox="1"/>
          <p:nvPr/>
        </p:nvSpPr>
        <p:spPr>
          <a:xfrm>
            <a:off x="212466" y="849079"/>
            <a:ext cx="288411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/>
              <a:t>Insights from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8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Questions?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74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C16C-8469-23C2-629C-B97F82BAA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5"/>
            <a:ext cx="8520600" cy="572700"/>
          </a:xfrm>
        </p:spPr>
        <p:txBody>
          <a:bodyPr>
            <a:noAutofit/>
          </a:bodyPr>
          <a:lstStyle/>
          <a:p>
            <a:r>
              <a:rPr lang="en-US" sz="3200">
                <a:latin typeface="Calibri"/>
                <a:cs typeface="Calibri"/>
              </a:rPr>
              <a:t>Word2Vec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93B5B-F47A-C6E6-6259-BBA13E65AC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endParaRPr lang="en-US">
              <a:solidFill>
                <a:schemeClr val="tx1"/>
              </a:solidFill>
            </a:endParaRP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8575B-22AF-48F8-7A39-0AF48916DB55}"/>
              </a:ext>
            </a:extLst>
          </p:cNvPr>
          <p:cNvSpPr txBox="1"/>
          <p:nvPr/>
        </p:nvSpPr>
        <p:spPr>
          <a:xfrm>
            <a:off x="2287921" y="1320213"/>
            <a:ext cx="53605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Encode the semantic meaning of what is being said to understand customer technical proficiency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841BD5A-8547-9450-6964-622CBA30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91" y="892788"/>
            <a:ext cx="1379285" cy="1384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9BCE6-D745-CF6C-96A7-7B2796B51AE0}"/>
              </a:ext>
            </a:extLst>
          </p:cNvPr>
          <p:cNvSpPr txBox="1"/>
          <p:nvPr/>
        </p:nvSpPr>
        <p:spPr>
          <a:xfrm>
            <a:off x="827955" y="2794586"/>
            <a:ext cx="64930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bios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645359-F958-23CC-1961-B274F1E2CB5E}"/>
              </a:ext>
            </a:extLst>
          </p:cNvPr>
          <p:cNvSpPr txBox="1"/>
          <p:nvPr/>
        </p:nvSpPr>
        <p:spPr>
          <a:xfrm>
            <a:off x="722298" y="3207603"/>
            <a:ext cx="8606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display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8CC5D5-7A54-3598-CFD8-ED6E7C7FEF44}"/>
              </a:ext>
            </a:extLst>
          </p:cNvPr>
          <p:cNvSpPr txBox="1"/>
          <p:nvPr/>
        </p:nvSpPr>
        <p:spPr>
          <a:xfrm>
            <a:off x="563814" y="3620618"/>
            <a:ext cx="11823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disconnect</a:t>
            </a:r>
            <a:endParaRPr lang="en-US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713FE81B-D809-B893-C653-A8DA4B3CA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7623" y="3885720"/>
            <a:ext cx="385163" cy="3976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B23862-68AB-1C76-757A-8B25D96E3086}"/>
              </a:ext>
            </a:extLst>
          </p:cNvPr>
          <p:cNvSpPr txBox="1"/>
          <p:nvPr/>
        </p:nvSpPr>
        <p:spPr>
          <a:xfrm>
            <a:off x="674270" y="4259353"/>
            <a:ext cx="9662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warranty</a:t>
            </a:r>
            <a:endParaRPr lang="en-US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B1CC20FF-6321-6E3E-AE86-1AB8C4F82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380780"/>
              </p:ext>
            </p:extLst>
          </p:nvPr>
        </p:nvGraphicFramePr>
        <p:xfrm>
          <a:off x="1959428" y="2819079"/>
          <a:ext cx="670112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70">
                  <a:extLst>
                    <a:ext uri="{9D8B030D-6E8A-4147-A177-3AD203B41FA5}">
                      <a16:colId xmlns:a16="http://schemas.microsoft.com/office/drawing/2014/main" val="2469613481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76333585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617683126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47299439"/>
                    </a:ext>
                  </a:extLst>
                </a:gridCol>
                <a:gridCol w="719896">
                  <a:extLst>
                    <a:ext uri="{9D8B030D-6E8A-4147-A177-3AD203B41FA5}">
                      <a16:colId xmlns:a16="http://schemas.microsoft.com/office/drawing/2014/main" val="878862811"/>
                    </a:ext>
                  </a:extLst>
                </a:gridCol>
                <a:gridCol w="769241">
                  <a:extLst>
                    <a:ext uri="{9D8B030D-6E8A-4147-A177-3AD203B41FA5}">
                      <a16:colId xmlns:a16="http://schemas.microsoft.com/office/drawing/2014/main" val="2366246547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57425571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79752107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03987759"/>
                    </a:ext>
                  </a:extLst>
                </a:gridCol>
              </a:tblGrid>
              <a:tr h="2092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.076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-.872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-.112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209976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786567D-0465-01FF-AF93-280ACAF2A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684025"/>
              </p:ext>
            </p:extLst>
          </p:nvPr>
        </p:nvGraphicFramePr>
        <p:xfrm>
          <a:off x="1954624" y="3217688"/>
          <a:ext cx="670112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70">
                  <a:extLst>
                    <a:ext uri="{9D8B030D-6E8A-4147-A177-3AD203B41FA5}">
                      <a16:colId xmlns:a16="http://schemas.microsoft.com/office/drawing/2014/main" val="2469613481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76333585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617683126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47299439"/>
                    </a:ext>
                  </a:extLst>
                </a:gridCol>
                <a:gridCol w="719896">
                  <a:extLst>
                    <a:ext uri="{9D8B030D-6E8A-4147-A177-3AD203B41FA5}">
                      <a16:colId xmlns:a16="http://schemas.microsoft.com/office/drawing/2014/main" val="878862811"/>
                    </a:ext>
                  </a:extLst>
                </a:gridCol>
                <a:gridCol w="769241">
                  <a:extLst>
                    <a:ext uri="{9D8B030D-6E8A-4147-A177-3AD203B41FA5}">
                      <a16:colId xmlns:a16="http://schemas.microsoft.com/office/drawing/2014/main" val="2366246547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57425571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79752107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03987759"/>
                    </a:ext>
                  </a:extLst>
                </a:gridCol>
              </a:tblGrid>
              <a:tr h="2092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.863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.467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209976"/>
                  </a:ext>
                </a:extLst>
              </a:tr>
            </a:tbl>
          </a:graphicData>
        </a:graphic>
      </p:graphicFrame>
      <p:graphicFrame>
        <p:nvGraphicFramePr>
          <p:cNvPr id="17" name="Table 15">
            <a:extLst>
              <a:ext uri="{FF2B5EF4-FFF2-40B4-BE49-F238E27FC236}">
                <a16:creationId xmlns:a16="http://schemas.microsoft.com/office/drawing/2014/main" id="{07D41B11-6059-BDC6-C7E8-731B08ECF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605810"/>
              </p:ext>
            </p:extLst>
          </p:nvPr>
        </p:nvGraphicFramePr>
        <p:xfrm>
          <a:off x="1949823" y="3611495"/>
          <a:ext cx="6701127" cy="305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70">
                  <a:extLst>
                    <a:ext uri="{9D8B030D-6E8A-4147-A177-3AD203B41FA5}">
                      <a16:colId xmlns:a16="http://schemas.microsoft.com/office/drawing/2014/main" val="2469613481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76333585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617683126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47299439"/>
                    </a:ext>
                  </a:extLst>
                </a:gridCol>
                <a:gridCol w="719896">
                  <a:extLst>
                    <a:ext uri="{9D8B030D-6E8A-4147-A177-3AD203B41FA5}">
                      <a16:colId xmlns:a16="http://schemas.microsoft.com/office/drawing/2014/main" val="878862811"/>
                    </a:ext>
                  </a:extLst>
                </a:gridCol>
                <a:gridCol w="769241">
                  <a:extLst>
                    <a:ext uri="{9D8B030D-6E8A-4147-A177-3AD203B41FA5}">
                      <a16:colId xmlns:a16="http://schemas.microsoft.com/office/drawing/2014/main" val="2366246547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57425571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79752107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03987759"/>
                    </a:ext>
                  </a:extLst>
                </a:gridCol>
              </a:tblGrid>
              <a:tr h="305614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.451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.347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.873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209976"/>
                  </a:ext>
                </a:extLst>
              </a:tr>
            </a:tbl>
          </a:graphicData>
        </a:graphic>
      </p:graphicFrame>
      <p:graphicFrame>
        <p:nvGraphicFramePr>
          <p:cNvPr id="18" name="Table 15">
            <a:extLst>
              <a:ext uri="{FF2B5EF4-FFF2-40B4-BE49-F238E27FC236}">
                <a16:creationId xmlns:a16="http://schemas.microsoft.com/office/drawing/2014/main" id="{F538E8CE-DBF5-C228-17FF-B0C443D69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775220"/>
              </p:ext>
            </p:extLst>
          </p:nvPr>
        </p:nvGraphicFramePr>
        <p:xfrm>
          <a:off x="1945019" y="4255032"/>
          <a:ext cx="6701127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4570">
                  <a:extLst>
                    <a:ext uri="{9D8B030D-6E8A-4147-A177-3AD203B41FA5}">
                      <a16:colId xmlns:a16="http://schemas.microsoft.com/office/drawing/2014/main" val="2469613481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76333585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617683126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47299439"/>
                    </a:ext>
                  </a:extLst>
                </a:gridCol>
                <a:gridCol w="719896">
                  <a:extLst>
                    <a:ext uri="{9D8B030D-6E8A-4147-A177-3AD203B41FA5}">
                      <a16:colId xmlns:a16="http://schemas.microsoft.com/office/drawing/2014/main" val="878862811"/>
                    </a:ext>
                  </a:extLst>
                </a:gridCol>
                <a:gridCol w="769241">
                  <a:extLst>
                    <a:ext uri="{9D8B030D-6E8A-4147-A177-3AD203B41FA5}">
                      <a16:colId xmlns:a16="http://schemas.microsoft.com/office/drawing/2014/main" val="2366246547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57425571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1797521079"/>
                    </a:ext>
                  </a:extLst>
                </a:gridCol>
                <a:gridCol w="744570">
                  <a:extLst>
                    <a:ext uri="{9D8B030D-6E8A-4147-A177-3AD203B41FA5}">
                      <a16:colId xmlns:a16="http://schemas.microsoft.com/office/drawing/2014/main" val="2603987759"/>
                    </a:ext>
                  </a:extLst>
                </a:gridCol>
              </a:tblGrid>
              <a:tr h="20928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.488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-.652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.111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.375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-.854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209976"/>
                  </a:ext>
                </a:extLst>
              </a:tr>
            </a:tbl>
          </a:graphicData>
        </a:graphic>
      </p:graphicFrame>
      <p:pic>
        <p:nvPicPr>
          <p:cNvPr id="19" name="Picture 12">
            <a:extLst>
              <a:ext uri="{FF2B5EF4-FFF2-40B4-BE49-F238E27FC236}">
                <a16:creationId xmlns:a16="http://schemas.microsoft.com/office/drawing/2014/main" id="{FD9DB3AA-3172-B3FC-5410-5148C32AD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486399" y="3885719"/>
            <a:ext cx="385163" cy="397648"/>
          </a:xfrm>
          <a:prstGeom prst="rect">
            <a:avLst/>
          </a:prstGeom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B7103840-0707-BFB7-ECE6-D004A65E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83394" y="2747521"/>
            <a:ext cx="385163" cy="397648"/>
          </a:xfrm>
          <a:prstGeom prst="rect">
            <a:avLst/>
          </a:prstGeom>
        </p:spPr>
      </p:pic>
      <p:pic>
        <p:nvPicPr>
          <p:cNvPr id="21" name="Picture 12">
            <a:extLst>
              <a:ext uri="{FF2B5EF4-FFF2-40B4-BE49-F238E27FC236}">
                <a16:creationId xmlns:a16="http://schemas.microsoft.com/office/drawing/2014/main" id="{A68AACE5-2774-495D-0382-F3A771980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83393" y="3160537"/>
            <a:ext cx="385163" cy="397648"/>
          </a:xfrm>
          <a:prstGeom prst="rect">
            <a:avLst/>
          </a:prstGeom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A86E4D5C-2F71-CE2B-50F8-D3EB1DBE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83394" y="3573554"/>
            <a:ext cx="385163" cy="397648"/>
          </a:xfrm>
          <a:prstGeom prst="rect">
            <a:avLst/>
          </a:prstGeom>
        </p:spPr>
      </p:pic>
      <p:pic>
        <p:nvPicPr>
          <p:cNvPr id="23" name="Picture 12">
            <a:extLst>
              <a:ext uri="{FF2B5EF4-FFF2-40B4-BE49-F238E27FC236}">
                <a16:creationId xmlns:a16="http://schemas.microsoft.com/office/drawing/2014/main" id="{4B2FF19D-48E8-6E37-E555-92156A398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383393" y="4212289"/>
            <a:ext cx="385163" cy="397648"/>
          </a:xfrm>
          <a:prstGeom prst="rect">
            <a:avLst/>
          </a:prstGeom>
        </p:spPr>
      </p:pic>
      <p:sp>
        <p:nvSpPr>
          <p:cNvPr id="25" name="Right Brace 24">
            <a:extLst>
              <a:ext uri="{FF2B5EF4-FFF2-40B4-BE49-F238E27FC236}">
                <a16:creationId xmlns:a16="http://schemas.microsoft.com/office/drawing/2014/main" id="{4308C8A4-F08A-6194-24F3-5DC2FDF7CE78}"/>
              </a:ext>
            </a:extLst>
          </p:cNvPr>
          <p:cNvSpPr/>
          <p:nvPr/>
        </p:nvSpPr>
        <p:spPr>
          <a:xfrm rot="-5400000">
            <a:off x="5218256" y="-422380"/>
            <a:ext cx="249730" cy="6041569"/>
          </a:xfrm>
          <a:prstGeom prst="rightBrac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9D6DA-B9DB-E8CB-F553-789E8E2CF6B4}"/>
              </a:ext>
            </a:extLst>
          </p:cNvPr>
          <p:cNvSpPr txBox="1"/>
          <p:nvPr/>
        </p:nvSpPr>
        <p:spPr>
          <a:xfrm>
            <a:off x="4422641" y="2143844"/>
            <a:ext cx="207084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Embedding Dimension: 300</a:t>
            </a:r>
          </a:p>
        </p:txBody>
      </p:sp>
    </p:spTree>
    <p:extLst>
      <p:ext uri="{BB962C8B-B14F-4D97-AF65-F5344CB8AC3E}">
        <p14:creationId xmlns:p14="http://schemas.microsoft.com/office/powerpoint/2010/main" val="131199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Problem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E77D547-932A-4D60-BF51-55997FEFD9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9610780"/>
              </p:ext>
            </p:extLst>
          </p:nvPr>
        </p:nvGraphicFramePr>
        <p:xfrm>
          <a:off x="2719466" y="910218"/>
          <a:ext cx="6029093" cy="3323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Google Shape;91;p16">
            <a:extLst>
              <a:ext uri="{FF2B5EF4-FFF2-40B4-BE49-F238E27FC236}">
                <a16:creationId xmlns:a16="http://schemas.microsoft.com/office/drawing/2014/main" id="{D5964BEB-3998-4344-A6E5-E87A463B0C55}"/>
              </a:ext>
            </a:extLst>
          </p:cNvPr>
          <p:cNvSpPr txBox="1">
            <a:spLocks/>
          </p:cNvSpPr>
          <p:nvPr/>
        </p:nvSpPr>
        <p:spPr>
          <a:xfrm>
            <a:off x="395441" y="1812449"/>
            <a:ext cx="28599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43821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1A6B8-94FE-4516-944A-4BEE3CBB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402"/>
            <a:ext cx="9144000" cy="572700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Background and Objectives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0D653-928D-EA48-8E38-C5141A44B374}"/>
              </a:ext>
            </a:extLst>
          </p:cNvPr>
          <p:cNvGrpSpPr/>
          <p:nvPr/>
        </p:nvGrpSpPr>
        <p:grpSpPr>
          <a:xfrm>
            <a:off x="875460" y="762976"/>
            <a:ext cx="7376749" cy="1311326"/>
            <a:chOff x="1143852" y="574625"/>
            <a:chExt cx="7376749" cy="1311326"/>
          </a:xfrm>
          <a:effectLst/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75488D-3417-F54F-AFFF-69E93A1EC43E}"/>
                </a:ext>
              </a:extLst>
            </p:cNvPr>
            <p:cNvSpPr/>
            <p:nvPr/>
          </p:nvSpPr>
          <p:spPr>
            <a:xfrm>
              <a:off x="1143853" y="1126519"/>
              <a:ext cx="7376748" cy="759432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325120" tIns="243840" rIns="243840" bIns="243840" rtlCol="0" anchor="ctr">
              <a:noAutofit/>
            </a:bodyPr>
            <a:lstStyle/>
            <a:p>
              <a:pPr algn="ctr" defTabSz="1219139"/>
              <a:endParaRPr lang="en-US" sz="1800" dirty="0"/>
            </a:p>
            <a:p>
              <a:pPr algn="ctr" defTabSz="1219139"/>
              <a:r>
                <a:rPr lang="en-US" sz="1800" dirty="0"/>
                <a:t>To gain an understanding about different types of customers to improve personalization and enhance customer experience</a:t>
              </a:r>
            </a:p>
            <a:p>
              <a:pPr marL="609570" indent="-609570" defTabSz="1219139">
                <a:buFont typeface="Wingdings" panose="05000000000000000000" pitchFamily="2" charset="2"/>
                <a:buChar char="§"/>
              </a:pPr>
              <a:endPara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ounded Rectangle 76">
              <a:extLst>
                <a:ext uri="{FF2B5EF4-FFF2-40B4-BE49-F238E27FC236}">
                  <a16:creationId xmlns:a16="http://schemas.microsoft.com/office/drawing/2014/main" id="{5752FECE-30DC-2644-8542-B452642344B9}"/>
                </a:ext>
              </a:extLst>
            </p:cNvPr>
            <p:cNvSpPr>
              <a:spLocks/>
            </p:cNvSpPr>
            <p:nvPr/>
          </p:nvSpPr>
          <p:spPr>
            <a:xfrm>
              <a:off x="1143852" y="574625"/>
              <a:ext cx="7376748" cy="557119"/>
            </a:xfrm>
            <a:prstGeom prst="roundRect">
              <a:avLst>
                <a:gd name="adj" fmla="val 0"/>
              </a:avLst>
            </a:prstGeom>
            <a:solidFill>
              <a:srgbClr val="0082C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39"/>
              <a:r>
                <a:rPr lang="en-US" sz="2133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Purpose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ED852F7-38BF-4A4E-8EF3-CB2F2FC28379}"/>
              </a:ext>
            </a:extLst>
          </p:cNvPr>
          <p:cNvGrpSpPr/>
          <p:nvPr/>
        </p:nvGrpSpPr>
        <p:grpSpPr>
          <a:xfrm>
            <a:off x="875460" y="2232982"/>
            <a:ext cx="7376749" cy="1311326"/>
            <a:chOff x="1143852" y="574625"/>
            <a:chExt cx="7376749" cy="1311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99A74C4-DD7B-534F-A208-6A18BE4340E3}"/>
                </a:ext>
              </a:extLst>
            </p:cNvPr>
            <p:cNvSpPr/>
            <p:nvPr/>
          </p:nvSpPr>
          <p:spPr>
            <a:xfrm>
              <a:off x="1143853" y="1126519"/>
              <a:ext cx="7376748" cy="759432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325120" tIns="243840" rIns="243840" bIns="243840" rtlCol="0" anchor="ctr">
              <a:noAutofit/>
            </a:bodyPr>
            <a:lstStyle/>
            <a:p>
              <a:pPr algn="ctr"/>
              <a:endParaRPr lang="en-US" sz="1800" dirty="0"/>
            </a:p>
            <a:p>
              <a:pPr algn="ctr"/>
              <a:r>
                <a:rPr lang="en-US" sz="1800" dirty="0"/>
                <a:t>Utilizing customer support data provided by customer support team to conduct analyses and build text analytical frameworks</a:t>
              </a:r>
            </a:p>
            <a:p>
              <a:pPr marL="609570" indent="-609570" defTabSz="1219139">
                <a:buFont typeface="Wingdings" panose="05000000000000000000" pitchFamily="2" charset="2"/>
                <a:buChar char="§"/>
              </a:pPr>
              <a:endPara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76">
              <a:extLst>
                <a:ext uri="{FF2B5EF4-FFF2-40B4-BE49-F238E27FC236}">
                  <a16:creationId xmlns:a16="http://schemas.microsoft.com/office/drawing/2014/main" id="{83F79E7E-35AF-4B48-BF7B-20F2FA8E9442}"/>
                </a:ext>
              </a:extLst>
            </p:cNvPr>
            <p:cNvSpPr>
              <a:spLocks/>
            </p:cNvSpPr>
            <p:nvPr/>
          </p:nvSpPr>
          <p:spPr>
            <a:xfrm>
              <a:off x="1143852" y="574625"/>
              <a:ext cx="7376748" cy="557119"/>
            </a:xfrm>
            <a:prstGeom prst="roundRect">
              <a:avLst>
                <a:gd name="adj" fmla="val 0"/>
              </a:avLst>
            </a:prstGeom>
            <a:solidFill>
              <a:srgbClr val="0082C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39"/>
              <a:r>
                <a:rPr lang="en-US" sz="2133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Strategy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EC0E6-BFD2-EA42-8CEB-8C2521CAEE5D}"/>
              </a:ext>
            </a:extLst>
          </p:cNvPr>
          <p:cNvSpPr/>
          <p:nvPr/>
        </p:nvSpPr>
        <p:spPr>
          <a:xfrm>
            <a:off x="875460" y="3702988"/>
            <a:ext cx="3582239" cy="7594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25120" tIns="243840" rIns="243840" bIns="243840" rtlCol="0" anchor="ctr">
            <a:no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Are we able to develop a technical proficiency score using unstructured data from chat logs? </a:t>
            </a:r>
          </a:p>
          <a:p>
            <a:pPr marL="609570" indent="-609570" defTabSz="1219139">
              <a:buFont typeface="Wingdings" panose="05000000000000000000" pitchFamily="2" charset="2"/>
              <a:buChar char="§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9346B0-F211-FF41-B949-09602643F399}"/>
              </a:ext>
            </a:extLst>
          </p:cNvPr>
          <p:cNvSpPr/>
          <p:nvPr/>
        </p:nvSpPr>
        <p:spPr>
          <a:xfrm>
            <a:off x="4669969" y="3702988"/>
            <a:ext cx="3582239" cy="759432"/>
          </a:xfrm>
          <a:prstGeom prst="rect">
            <a:avLst/>
          </a:prstGeom>
          <a:solidFill>
            <a:schemeClr val="tx2">
              <a:lumMod val="9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325120" tIns="243840" rIns="243840" bIns="243840" rtlCol="0" anchor="ctr">
            <a:noAutofit/>
          </a:bodyPr>
          <a:lstStyle/>
          <a:p>
            <a:endParaRPr lang="en-US" dirty="0"/>
          </a:p>
          <a:p>
            <a:pPr algn="ctr"/>
            <a:r>
              <a:rPr lang="en-US" dirty="0"/>
              <a:t>Are we able to identify dominant clusters among the customer groups?</a:t>
            </a:r>
          </a:p>
          <a:p>
            <a:pPr marL="609570" indent="-609570" algn="ctr" defTabSz="1219139">
              <a:buFont typeface="Wingdings" panose="05000000000000000000" pitchFamily="2" charset="2"/>
              <a:buChar char="§"/>
            </a:pPr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757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542C-8A0C-3446-9E0D-70435C22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18703" cy="492170"/>
          </a:xfrm>
        </p:spPr>
        <p:txBody>
          <a:bodyPr>
            <a:noAutofit/>
          </a:bodyPr>
          <a:lstStyle/>
          <a:p>
            <a:r>
              <a:rPr lang="en-US" sz="3200" dirty="0"/>
              <a:t>Preliminary Analysis and Insights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FFC34B-C559-4C48-A3D1-C18815930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31496"/>
              </p:ext>
            </p:extLst>
          </p:nvPr>
        </p:nvGraphicFramePr>
        <p:xfrm>
          <a:off x="230459" y="734291"/>
          <a:ext cx="8602599" cy="12220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10321">
                  <a:extLst>
                    <a:ext uri="{9D8B030D-6E8A-4147-A177-3AD203B41FA5}">
                      <a16:colId xmlns:a16="http://schemas.microsoft.com/office/drawing/2014/main" val="3777632254"/>
                    </a:ext>
                  </a:extLst>
                </a:gridCol>
                <a:gridCol w="921835">
                  <a:extLst>
                    <a:ext uri="{9D8B030D-6E8A-4147-A177-3AD203B41FA5}">
                      <a16:colId xmlns:a16="http://schemas.microsoft.com/office/drawing/2014/main" val="3311950196"/>
                    </a:ext>
                  </a:extLst>
                </a:gridCol>
                <a:gridCol w="945601">
                  <a:extLst>
                    <a:ext uri="{9D8B030D-6E8A-4147-A177-3AD203B41FA5}">
                      <a16:colId xmlns:a16="http://schemas.microsoft.com/office/drawing/2014/main" val="3045342066"/>
                    </a:ext>
                  </a:extLst>
                </a:gridCol>
                <a:gridCol w="894062">
                  <a:extLst>
                    <a:ext uri="{9D8B030D-6E8A-4147-A177-3AD203B41FA5}">
                      <a16:colId xmlns:a16="http://schemas.microsoft.com/office/drawing/2014/main" val="3564782037"/>
                    </a:ext>
                  </a:extLst>
                </a:gridCol>
                <a:gridCol w="1147606">
                  <a:extLst>
                    <a:ext uri="{9D8B030D-6E8A-4147-A177-3AD203B41FA5}">
                      <a16:colId xmlns:a16="http://schemas.microsoft.com/office/drawing/2014/main" val="3717484915"/>
                    </a:ext>
                  </a:extLst>
                </a:gridCol>
                <a:gridCol w="880720">
                  <a:extLst>
                    <a:ext uri="{9D8B030D-6E8A-4147-A177-3AD203B41FA5}">
                      <a16:colId xmlns:a16="http://schemas.microsoft.com/office/drawing/2014/main" val="1401995926"/>
                    </a:ext>
                  </a:extLst>
                </a:gridCol>
                <a:gridCol w="1058984">
                  <a:extLst>
                    <a:ext uri="{9D8B030D-6E8A-4147-A177-3AD203B41FA5}">
                      <a16:colId xmlns:a16="http://schemas.microsoft.com/office/drawing/2014/main" val="2287759713"/>
                    </a:ext>
                  </a:extLst>
                </a:gridCol>
                <a:gridCol w="1943470">
                  <a:extLst>
                    <a:ext uri="{9D8B030D-6E8A-4147-A177-3AD203B41FA5}">
                      <a16:colId xmlns:a16="http://schemas.microsoft.com/office/drawing/2014/main" val="2942426393"/>
                    </a:ext>
                  </a:extLst>
                </a:gridCol>
              </a:tblGrid>
              <a:tr h="885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FISC_QTR_VAL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FISC_WEEK_VAL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Group_name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Region_name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Sub_Region_name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Case_number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Chat_Create_date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Chat_Txnsrpt_body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011000"/>
                  </a:ext>
                </a:extLst>
              </a:tr>
              <a:tr h="10701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2021-Q1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2021-W01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Client Basic Support Consumer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AMERICAS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49683308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2/2/2020 18:36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&lt;p align=center&gt;Chat NAME: {{NAME}}, {{NAME}} 03, 2020, 00:06:38 (+0530)&lt;/p&gt;&lt;p align=center&gt;Chat NAME: NA.DB.INTP.CLI.CO.EN.PRESP.BLR&lt;/p&gt;&lt;p align=center&gt;Agent {{NAME}} {{NAME}}&lt;/p&gt;( 16s ) {{NAME}} {{NAME}}: Hi, Thank you for contacting {{NAME}} technical expert, how may </a:t>
                      </a:r>
                      <a:r>
                        <a:rPr lang="en-US" sz="8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</a:t>
                      </a:r>
                      <a:r>
                        <a:rPr lang="en-US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help you.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46" marR="7546" marT="5154" marB="24741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278315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10136FE7-6BA5-4BC1-B390-9E775DA102EB}"/>
              </a:ext>
            </a:extLst>
          </p:cNvPr>
          <p:cNvGrpSpPr/>
          <p:nvPr/>
        </p:nvGrpSpPr>
        <p:grpSpPr>
          <a:xfrm>
            <a:off x="4349649" y="2156740"/>
            <a:ext cx="3770864" cy="2463757"/>
            <a:chOff x="4958500" y="2077762"/>
            <a:chExt cx="3770864" cy="2463757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E0ADC1D-9B97-B94C-81A4-E24D74626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8500" y="2077762"/>
              <a:ext cx="3770864" cy="2463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1F1C5C-B1AA-4169-B9A1-3047032A9244}"/>
                </a:ext>
              </a:extLst>
            </p:cNvPr>
            <p:cNvSpPr/>
            <p:nvPr/>
          </p:nvSpPr>
          <p:spPr>
            <a:xfrm>
              <a:off x="7510799" y="2130563"/>
              <a:ext cx="704210" cy="22786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3C893F3-3EBB-44A3-97D4-A077543CBD15}"/>
              </a:ext>
            </a:extLst>
          </p:cNvPr>
          <p:cNvSpPr txBox="1"/>
          <p:nvPr/>
        </p:nvSpPr>
        <p:spPr>
          <a:xfrm>
            <a:off x="5967167" y="4759974"/>
            <a:ext cx="2865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Transcript length distribution of 306k samples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67A70C-0C2C-7A41-B6A4-5953FC0F4FC9}"/>
              </a:ext>
            </a:extLst>
          </p:cNvPr>
          <p:cNvGrpSpPr/>
          <p:nvPr/>
        </p:nvGrpSpPr>
        <p:grpSpPr>
          <a:xfrm>
            <a:off x="963817" y="2243918"/>
            <a:ext cx="3195534" cy="2289400"/>
            <a:chOff x="1143852" y="574625"/>
            <a:chExt cx="7376749" cy="2289400"/>
          </a:xfrm>
          <a:effectLst/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B4ABC38-C615-B343-8865-59958E70AD77}"/>
                </a:ext>
              </a:extLst>
            </p:cNvPr>
            <p:cNvSpPr/>
            <p:nvPr/>
          </p:nvSpPr>
          <p:spPr>
            <a:xfrm>
              <a:off x="1143852" y="979142"/>
              <a:ext cx="7376749" cy="1884883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325120" tIns="243840" rIns="243840" bIns="243840" rtlCol="0" anchor="ctr">
              <a:noAutofit/>
            </a:bodyPr>
            <a:lstStyle/>
            <a:p>
              <a:pPr marL="171450" lvl="2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lvl="2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lvl="2" indent="-171450">
                <a:buFont typeface="Arial" panose="020B0604020202020204" pitchFamily="34" charset="0"/>
                <a:buChar char="•"/>
              </a:pPr>
              <a:r>
                <a:rPr lang="en-US" sz="1000" dirty="0" err="1"/>
                <a:t>Group_name</a:t>
              </a:r>
              <a:r>
                <a:rPr lang="en-US" sz="1000" dirty="0"/>
                <a:t> : indicates type of customer</a:t>
              </a:r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r>
                <a:rPr lang="en-US" sz="1000" dirty="0" err="1"/>
                <a:t>Chat_Txnsrpt_body</a:t>
              </a:r>
              <a:r>
                <a:rPr lang="en-US" sz="1000" dirty="0"/>
                <a:t> : provides a transcript of the support conversation</a:t>
              </a:r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Two types of customers: Commercial &amp; Consumer</a:t>
              </a:r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endParaRPr lang="en-US" sz="1000" dirty="0"/>
            </a:p>
            <a:p>
              <a:pPr marL="171450" lvl="1" indent="-171450">
                <a:buFont typeface="Arial" panose="020B0604020202020204" pitchFamily="34" charset="0"/>
                <a:buChar char="•"/>
              </a:pPr>
              <a:r>
                <a:rPr lang="en-US" sz="1000" dirty="0"/>
                <a:t>Chat transcripts have been truncated at 2000 characters – most transcripts are incomplete</a:t>
              </a:r>
            </a:p>
            <a:p>
              <a:pPr marL="171450" lvl="4" indent="-171450">
                <a:buFont typeface="Arial" panose="020B0604020202020204" pitchFamily="34" charset="0"/>
                <a:buChar char="•"/>
              </a:pPr>
              <a:endParaRPr lang="en-US" sz="900" dirty="0"/>
            </a:p>
            <a:p>
              <a:pPr lvl="1"/>
              <a:endParaRPr lang="en-US" sz="900" dirty="0"/>
            </a:p>
            <a:p>
              <a:pPr marL="609570" indent="-609570" defTabSz="1219139">
                <a:buFont typeface="Wingdings" panose="05000000000000000000" pitchFamily="2" charset="2"/>
                <a:buChar char="§"/>
              </a:pPr>
              <a:endParaRPr lang="en-US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76">
              <a:extLst>
                <a:ext uri="{FF2B5EF4-FFF2-40B4-BE49-F238E27FC236}">
                  <a16:creationId xmlns:a16="http://schemas.microsoft.com/office/drawing/2014/main" id="{3FC9495B-6FED-A345-A4CD-70D21E9185D7}"/>
                </a:ext>
              </a:extLst>
            </p:cNvPr>
            <p:cNvSpPr>
              <a:spLocks/>
            </p:cNvSpPr>
            <p:nvPr/>
          </p:nvSpPr>
          <p:spPr>
            <a:xfrm>
              <a:off x="1143852" y="574625"/>
              <a:ext cx="7376749" cy="404517"/>
            </a:xfrm>
            <a:prstGeom prst="roundRect">
              <a:avLst>
                <a:gd name="adj" fmla="val 0"/>
              </a:avLst>
            </a:prstGeom>
            <a:solidFill>
              <a:srgbClr val="0082C2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39"/>
              <a:r>
                <a:rPr lang="en-US" sz="2133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Features to Note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98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7542C-8A0C-3446-9E0D-70435C22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18703" cy="492170"/>
          </a:xfrm>
        </p:spPr>
        <p:txBody>
          <a:bodyPr>
            <a:noAutofit/>
          </a:bodyPr>
          <a:lstStyle/>
          <a:p>
            <a:r>
              <a:rPr lang="en-US" sz="3200"/>
              <a:t>Preprocessing and Feature Engineering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68C4F5-9CE4-0D48-9C5A-FA52CD0B2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4745700"/>
              </p:ext>
            </p:extLst>
          </p:nvPr>
        </p:nvGraphicFramePr>
        <p:xfrm>
          <a:off x="59331" y="246085"/>
          <a:ext cx="9025338" cy="20748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FF5ADB4-95CA-9842-87C7-2EE20FFA70C3}"/>
              </a:ext>
            </a:extLst>
          </p:cNvPr>
          <p:cNvSpPr txBox="1"/>
          <p:nvPr/>
        </p:nvSpPr>
        <p:spPr>
          <a:xfrm>
            <a:off x="362879" y="2040916"/>
            <a:ext cx="2645567" cy="2553891"/>
          </a:xfrm>
          <a:prstGeom prst="roundRect">
            <a:avLst/>
          </a:prstGeom>
          <a:ln>
            <a:solidFill>
              <a:srgbClr val="0082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900">
                <a:solidFill>
                  <a:srgbClr val="FF0000"/>
                </a:solidFill>
              </a:rPr>
              <a:t>&lt;p align=center&gt;Chat NAME: {{NAME}}, {{NAME}} 04, 2020, 12:59:24 (-0800)&lt;/p&gt;&lt;p align=center&gt;Chat NAME: NA.TS.CLI.CHAT.EN.CORE.COM.OPTLAT&lt;/p&gt;&lt;p align=center&gt;Agent {{NAME}} V&lt;/p&gt;( 42s ) {{NAME}} NAME: </a:t>
            </a:r>
            <a:r>
              <a:rPr lang="en-US" sz="900"/>
              <a:t>Thank you for contacting </a:t>
            </a:r>
            <a:r>
              <a:rPr lang="en-US" sz="900">
                <a:solidFill>
                  <a:srgbClr val="FF0000"/>
                </a:solidFill>
              </a:rPr>
              <a:t>{{NAME}} {{NAME}} {{NAME}}</a:t>
            </a:r>
            <a:r>
              <a:rPr lang="en-US" sz="900"/>
              <a:t>. My Name is </a:t>
            </a:r>
            <a:r>
              <a:rPr lang="en-US" sz="900">
                <a:solidFill>
                  <a:srgbClr val="FF0000"/>
                </a:solidFill>
              </a:rPr>
              <a:t>{{NAME}}. </a:t>
            </a:r>
            <a:r>
              <a:rPr lang="en-US" sz="900"/>
              <a:t>Please give me a moment while I review your case details. </a:t>
            </a:r>
            <a:r>
              <a:rPr lang="en-US" sz="900">
                <a:solidFill>
                  <a:srgbClr val="FF0000"/>
                </a:solidFill>
              </a:rPr>
              <a:t>( 1m 10s ) {{NAME}} NAME</a:t>
            </a:r>
            <a:r>
              <a:rPr lang="en-US" sz="900"/>
              <a:t>: Hello </a:t>
            </a:r>
            <a:r>
              <a:rPr lang="en-US" sz="900">
                <a:solidFill>
                  <a:srgbClr val="FF0000"/>
                </a:solidFill>
              </a:rPr>
              <a:t>{{NAME}}, </a:t>
            </a:r>
            <a:r>
              <a:rPr lang="en-US" sz="900"/>
              <a:t>How are you doing today? </a:t>
            </a:r>
            <a:r>
              <a:rPr lang="en-US" sz="900">
                <a:solidFill>
                  <a:srgbClr val="FF0000"/>
                </a:solidFill>
              </a:rPr>
              <a:t>( 1m 21s )</a:t>
            </a:r>
            <a:r>
              <a:rPr lang="en-US" sz="900"/>
              <a:t> </a:t>
            </a:r>
            <a:r>
              <a:rPr lang="en-US" sz="900">
                <a:solidFill>
                  <a:srgbClr val="FF0000"/>
                </a:solidFill>
              </a:rPr>
              <a:t>{{NAME}}: </a:t>
            </a:r>
            <a:r>
              <a:rPr lang="en-US" sz="900"/>
              <a:t>I&amp;#39;m well thank you. </a:t>
            </a:r>
            <a:r>
              <a:rPr lang="en-US" sz="900">
                <a:solidFill>
                  <a:srgbClr val="FF0000"/>
                </a:solidFill>
              </a:rPr>
              <a:t>( 1m 38s ) {{NAME}} NAME:</a:t>
            </a:r>
            <a:r>
              <a:rPr lang="en-US" sz="900"/>
              <a:t> Glad to hear :) </a:t>
            </a:r>
            <a:r>
              <a:rPr lang="en-US" sz="900">
                <a:solidFill>
                  <a:srgbClr val="FF0000"/>
                </a:solidFill>
              </a:rPr>
              <a:t>( 1m 54s ) {{NAME}} NAME: </a:t>
            </a:r>
            <a:r>
              <a:rPr lang="en-US" sz="900"/>
              <a:t>I see that you are experiencing issue with your system as its </a:t>
            </a:r>
            <a:r>
              <a:rPr lang="en-US" sz="900">
                <a:solidFill>
                  <a:srgbClr val="FF0000"/>
                </a:solidFill>
              </a:rPr>
              <a:t>{{NAME}}</a:t>
            </a:r>
            <a:r>
              <a:rPr lang="en-US" sz="900"/>
              <a:t> is failed, right? </a:t>
            </a:r>
            <a:r>
              <a:rPr lang="en-US" sz="900">
                <a:solidFill>
                  <a:srgbClr val="FF0000"/>
                </a:solidFill>
              </a:rPr>
              <a:t>( 3m 42s 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73407BB-D2F1-C346-B201-09CEE9E44F84}"/>
              </a:ext>
            </a:extLst>
          </p:cNvPr>
          <p:cNvSpPr/>
          <p:nvPr/>
        </p:nvSpPr>
        <p:spPr>
          <a:xfrm>
            <a:off x="3113148" y="3138215"/>
            <a:ext cx="851579" cy="31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FC71A-5BCC-9443-86C5-4BEA98848DA5}"/>
              </a:ext>
            </a:extLst>
          </p:cNvPr>
          <p:cNvSpPr txBox="1"/>
          <p:nvPr/>
        </p:nvSpPr>
        <p:spPr>
          <a:xfrm>
            <a:off x="4032622" y="2423998"/>
            <a:ext cx="1989611" cy="1787723"/>
          </a:xfrm>
          <a:prstGeom prst="roundRect">
            <a:avLst/>
          </a:prstGeom>
          <a:ln>
            <a:solidFill>
              <a:srgbClr val="0082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Thank you for contacting . My Name is . Please give me a moment while I review your case details. </a:t>
            </a:r>
          </a:p>
          <a:p>
            <a:pPr algn="just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Hello , How are you doing today? </a:t>
            </a:r>
          </a:p>
          <a:p>
            <a:pPr algn="just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I&amp;#39;m well thank you.</a:t>
            </a:r>
          </a:p>
          <a:p>
            <a:pPr algn="just"/>
            <a:r>
              <a:rPr lang="en-US" sz="900">
                <a:solidFill>
                  <a:schemeClr val="accent1">
                    <a:lumMod val="50000"/>
                  </a:schemeClr>
                </a:solidFill>
              </a:rPr>
              <a:t>Glad to hear :)</a:t>
            </a:r>
          </a:p>
          <a:p>
            <a:pPr algn="just"/>
            <a:r>
              <a:rPr lang="en-US" sz="900"/>
              <a:t>I see that you are experiencing issue with your system as its is failed, right? 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B09E4AB-81BA-2742-AF1B-340662F9515A}"/>
              </a:ext>
            </a:extLst>
          </p:cNvPr>
          <p:cNvSpPr/>
          <p:nvPr/>
        </p:nvSpPr>
        <p:spPr>
          <a:xfrm>
            <a:off x="6090127" y="3158022"/>
            <a:ext cx="890025" cy="319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174000-4BB1-F34A-B5DC-EFE63B3F7A6E}"/>
              </a:ext>
            </a:extLst>
          </p:cNvPr>
          <p:cNvSpPr txBox="1"/>
          <p:nvPr/>
        </p:nvSpPr>
        <p:spPr>
          <a:xfrm>
            <a:off x="7046409" y="3017121"/>
            <a:ext cx="1272294" cy="715089"/>
          </a:xfrm>
          <a:prstGeom prst="roundRect">
            <a:avLst/>
          </a:prstGeom>
          <a:ln>
            <a:solidFill>
              <a:srgbClr val="0082C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900"/>
              <a:t>I see that you are experiencing issue with your system as its is failed, right? </a:t>
            </a:r>
          </a:p>
        </p:txBody>
      </p:sp>
    </p:spTree>
    <p:extLst>
      <p:ext uri="{BB962C8B-B14F-4D97-AF65-F5344CB8AC3E}">
        <p14:creationId xmlns:p14="http://schemas.microsoft.com/office/powerpoint/2010/main" val="2725302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19;p21">
            <a:extLst>
              <a:ext uri="{FF2B5EF4-FFF2-40B4-BE49-F238E27FC236}">
                <a16:creationId xmlns:a16="http://schemas.microsoft.com/office/drawing/2014/main" id="{44C1F366-6784-4825-B382-A056CBC136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Oswald"/>
                <a:cs typeface="Calibri"/>
                <a:sym typeface="Oswald"/>
              </a:rPr>
              <a:t>Performance Evaluation – Manual Labeling</a:t>
            </a:r>
            <a:endParaRPr lang="en-US" sz="3200">
              <a:latin typeface="Calibri" panose="020F0502020204030204" pitchFamily="34" charset="0"/>
              <a:ea typeface="Oswald"/>
              <a:cs typeface="Calibri" panose="020F0502020204030204" pitchFamily="34" charset="0"/>
              <a:sym typeface="Oswald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AC91C-B34A-4E59-B684-814E780D3B4C}"/>
              </a:ext>
            </a:extLst>
          </p:cNvPr>
          <p:cNvGrpSpPr/>
          <p:nvPr/>
        </p:nvGrpSpPr>
        <p:grpSpPr>
          <a:xfrm>
            <a:off x="567517" y="2026018"/>
            <a:ext cx="8008971" cy="1155599"/>
            <a:chOff x="567517" y="2469078"/>
            <a:chExt cx="8008971" cy="1155599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22A17B44-F9CA-EEFB-E3BA-5F1FF1248C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88614355"/>
                </p:ext>
              </p:extLst>
            </p:nvPr>
          </p:nvGraphicFramePr>
          <p:xfrm>
            <a:off x="567517" y="2841441"/>
            <a:ext cx="8008971" cy="7832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6C0A1A6B-1105-9486-228C-3FB56A124CA8}"/>
                </a:ext>
              </a:extLst>
            </p:cNvPr>
            <p:cNvSpPr txBox="1"/>
            <p:nvPr/>
          </p:nvSpPr>
          <p:spPr>
            <a:xfrm>
              <a:off x="570041" y="2469078"/>
              <a:ext cx="2348790" cy="510778"/>
            </a:xfrm>
            <a:prstGeom prst="roundRect">
              <a:avLst/>
            </a:prstGeom>
            <a:noFill/>
            <a:ln w="19050">
              <a:solidFill>
                <a:srgbClr val="0082C2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/>
                <a:t>Not Technically Proficient /</a:t>
              </a:r>
            </a:p>
            <a:p>
              <a:pPr algn="ctr"/>
              <a:r>
                <a:rPr lang="en-US" sz="1200" dirty="0"/>
                <a:t>Insufficient Data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FFF572DC-BC7A-17CE-CD4E-4DB34D803764}"/>
                </a:ext>
              </a:extLst>
            </p:cNvPr>
            <p:cNvSpPr txBox="1"/>
            <p:nvPr/>
          </p:nvSpPr>
          <p:spPr>
            <a:xfrm>
              <a:off x="6225170" y="2469078"/>
              <a:ext cx="2291820" cy="306467"/>
            </a:xfrm>
            <a:prstGeom prst="roundRect">
              <a:avLst/>
            </a:prstGeom>
            <a:noFill/>
            <a:ln w="19050">
              <a:solidFill>
                <a:srgbClr val="0082C2"/>
              </a:solidFill>
            </a:ln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/>
                <a:t>Technically Proficient</a:t>
              </a:r>
            </a:p>
          </p:txBody>
        </p:sp>
      </p:grpSp>
      <p:sp>
        <p:nvSpPr>
          <p:cNvPr id="224" name="Text Placeholder 2">
            <a:extLst>
              <a:ext uri="{FF2B5EF4-FFF2-40B4-BE49-F238E27FC236}">
                <a16:creationId xmlns:a16="http://schemas.microsoft.com/office/drawing/2014/main" id="{02F62400-B88F-0552-0B0D-B1E728B09EC7}"/>
              </a:ext>
            </a:extLst>
          </p:cNvPr>
          <p:cNvSpPr txBox="1">
            <a:spLocks/>
          </p:cNvSpPr>
          <p:nvPr/>
        </p:nvSpPr>
        <p:spPr>
          <a:xfrm>
            <a:off x="311700" y="844351"/>
            <a:ext cx="8520600" cy="8800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Customer technical proficiency tagging – a novel problem. Absence of prior labelled transcripts</a:t>
            </a:r>
          </a:p>
          <a:p>
            <a:endParaRPr lang="en-US" dirty="0"/>
          </a:p>
          <a:p>
            <a:pPr marL="285750" indent="-285750">
              <a:buChar char="•"/>
            </a:pPr>
            <a:r>
              <a:rPr lang="en-US" dirty="0"/>
              <a:t>Need to manually define conversations to indicate technical proficiency of customers</a:t>
            </a:r>
          </a:p>
          <a:p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58BBC9-D901-40AD-81C6-6A03E03DE3ED}"/>
              </a:ext>
            </a:extLst>
          </p:cNvPr>
          <p:cNvSpPr txBox="1">
            <a:spLocks/>
          </p:cNvSpPr>
          <p:nvPr/>
        </p:nvSpPr>
        <p:spPr>
          <a:xfrm>
            <a:off x="389759" y="3415603"/>
            <a:ext cx="8520600" cy="880029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Char char="•"/>
            </a:pPr>
            <a:r>
              <a:rPr lang="en-US" dirty="0"/>
              <a:t>Manually labeled 300 conversations on a range of 1-10</a:t>
            </a:r>
            <a:br>
              <a:rPr lang="en-US" dirty="0"/>
            </a:br>
            <a:endParaRPr lang="en-US" dirty="0"/>
          </a:p>
          <a:p>
            <a:pPr marL="285750" indent="-285750">
              <a:buChar char="•"/>
            </a:pPr>
            <a:r>
              <a:rPr lang="en-US" dirty="0"/>
              <a:t>Technical proficiency = re-install or update drivers, perform troubleshooting steps, knowledge of BIOS, knowledge of error codes, etc.</a:t>
            </a:r>
            <a:br>
              <a:rPr lang="en-US" dirty="0"/>
            </a:br>
            <a:endParaRPr lang="en-US" dirty="0"/>
          </a:p>
          <a:p>
            <a:pPr marL="285750" indent="-285750">
              <a:buChar char="•"/>
            </a:pPr>
            <a:r>
              <a:rPr lang="en-US" dirty="0"/>
              <a:t>Recommendation for future scope - Using mechanical </a:t>
            </a:r>
            <a:r>
              <a:rPr lang="en-US" dirty="0" err="1"/>
              <a:t>turks</a:t>
            </a:r>
            <a:r>
              <a:rPr lang="en-US" dirty="0"/>
              <a:t> to augment labelled dataset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985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1596BC-C0FD-483E-B5B0-89490C6AE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962478"/>
              </p:ext>
            </p:extLst>
          </p:nvPr>
        </p:nvGraphicFramePr>
        <p:xfrm>
          <a:off x="236287" y="166023"/>
          <a:ext cx="8634336" cy="1972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Modeling: TF-IDF</a:t>
            </a:r>
            <a:endParaRPr sz="3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ACA234-063B-B148-9873-79E375B2F5CD}"/>
              </a:ext>
            </a:extLst>
          </p:cNvPr>
          <p:cNvGrpSpPr/>
          <p:nvPr/>
        </p:nvGrpSpPr>
        <p:grpSpPr>
          <a:xfrm>
            <a:off x="2730407" y="2151454"/>
            <a:ext cx="1332058" cy="2407289"/>
            <a:chOff x="4464798" y="2141572"/>
            <a:chExt cx="3666623" cy="214349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BB4E37-88D2-E443-B08F-FE3B09428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798" y="2450193"/>
              <a:ext cx="3666623" cy="1834875"/>
            </a:xfrm>
            <a:custGeom>
              <a:avLst/>
              <a:gdLst>
                <a:gd name="T0" fmla="*/ 4 w 1590"/>
                <a:gd name="T1" fmla="*/ 0 h 1901"/>
                <a:gd name="T2" fmla="*/ 797 w 1590"/>
                <a:gd name="T3" fmla="*/ 127 h 1901"/>
                <a:gd name="T4" fmla="*/ 1589 w 1590"/>
                <a:gd name="T5" fmla="*/ 0 h 1901"/>
                <a:gd name="T6" fmla="*/ 1589 w 1590"/>
                <a:gd name="T7" fmla="*/ 1900 h 1901"/>
                <a:gd name="T8" fmla="*/ 0 w 1590"/>
                <a:gd name="T9" fmla="*/ 1900 h 1901"/>
                <a:gd name="T10" fmla="*/ 24 w 1590"/>
                <a:gd name="T11" fmla="*/ 1900 h 1901"/>
                <a:gd name="T12" fmla="*/ 8 w 1590"/>
                <a:gd name="T13" fmla="*/ 1900 h 1901"/>
                <a:gd name="T14" fmla="*/ 4 w 1590"/>
                <a:gd name="T15" fmla="*/ 1900 h 1901"/>
                <a:gd name="T16" fmla="*/ 4 w 1590"/>
                <a:gd name="T17" fmla="*/ 0 h 1901"/>
                <a:gd name="connsiteX0" fmla="*/ 25 w 9994"/>
                <a:gd name="connsiteY0" fmla="*/ 0 h 9995"/>
                <a:gd name="connsiteX1" fmla="*/ 5013 w 9994"/>
                <a:gd name="connsiteY1" fmla="*/ 1532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44 w 10000"/>
                <a:gd name="connsiteY1" fmla="*/ 144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  <a:gd name="connsiteX0" fmla="*/ 25 w 10000"/>
                <a:gd name="connsiteY0" fmla="*/ 0 h 10000"/>
                <a:gd name="connsiteX1" fmla="*/ 5044 w 10000"/>
                <a:gd name="connsiteY1" fmla="*/ 126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44" y="126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solidFill>
              <a:srgbClr val="EEEEEE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3840" tIns="365760" rIns="243840" bIns="243840" anchor="t"/>
            <a:lstStyle/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System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Battery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Power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Bios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Computer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Laptop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Dispatch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Update</a:t>
              </a:r>
            </a:p>
          </p:txBody>
        </p:sp>
        <p:sp>
          <p:nvSpPr>
            <p:cNvPr id="17" name="AutoShape 4">
              <a:extLst>
                <a:ext uri="{FF2B5EF4-FFF2-40B4-BE49-F238E27FC236}">
                  <a16:creationId xmlns:a16="http://schemas.microsoft.com/office/drawing/2014/main" id="{BA1B520E-4A76-3147-834F-D0C8CC4B85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012868" y="593503"/>
              <a:ext cx="570484" cy="3666621"/>
            </a:xfrm>
            <a:prstGeom prst="homePlate">
              <a:avLst>
                <a:gd name="adj" fmla="val 27830"/>
              </a:avLst>
            </a:prstGeom>
            <a:solidFill>
              <a:srgbClr val="0082C2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eaVert" wrap="none" lIns="108373" tIns="0" rIns="108373" anchor="ctr"/>
            <a:lstStyle/>
            <a:p>
              <a:pPr algn="ctr" defTabSz="2167304">
                <a:defRPr/>
              </a:pPr>
              <a:r>
                <a:rPr lang="en-GB" sz="1800" b="1" dirty="0">
                  <a:solidFill>
                    <a:srgbClr val="FFFFFF"/>
                  </a:solidFill>
                </a:rPr>
                <a:t>Unigrams</a:t>
              </a:r>
              <a:endParaRPr lang="en-GB" sz="1800" b="1" kern="0" dirty="0">
                <a:solidFill>
                  <a:srgbClr val="FFFFFF"/>
                </a:solidFill>
                <a:latin typeface="Arial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0752CE-EF6A-5E42-983D-DD3A6347576F}"/>
              </a:ext>
            </a:extLst>
          </p:cNvPr>
          <p:cNvGrpSpPr/>
          <p:nvPr/>
        </p:nvGrpSpPr>
        <p:grpSpPr>
          <a:xfrm>
            <a:off x="4179808" y="2144446"/>
            <a:ext cx="1670868" cy="2414298"/>
            <a:chOff x="4464798" y="2141572"/>
            <a:chExt cx="3666623" cy="214349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BBFF9734-D557-B145-A39C-A034E277A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798" y="2450193"/>
              <a:ext cx="3666623" cy="1834875"/>
            </a:xfrm>
            <a:custGeom>
              <a:avLst/>
              <a:gdLst>
                <a:gd name="T0" fmla="*/ 4 w 1590"/>
                <a:gd name="T1" fmla="*/ 0 h 1901"/>
                <a:gd name="T2" fmla="*/ 797 w 1590"/>
                <a:gd name="T3" fmla="*/ 127 h 1901"/>
                <a:gd name="T4" fmla="*/ 1589 w 1590"/>
                <a:gd name="T5" fmla="*/ 0 h 1901"/>
                <a:gd name="T6" fmla="*/ 1589 w 1590"/>
                <a:gd name="T7" fmla="*/ 1900 h 1901"/>
                <a:gd name="T8" fmla="*/ 0 w 1590"/>
                <a:gd name="T9" fmla="*/ 1900 h 1901"/>
                <a:gd name="T10" fmla="*/ 24 w 1590"/>
                <a:gd name="T11" fmla="*/ 1900 h 1901"/>
                <a:gd name="T12" fmla="*/ 8 w 1590"/>
                <a:gd name="T13" fmla="*/ 1900 h 1901"/>
                <a:gd name="T14" fmla="*/ 4 w 1590"/>
                <a:gd name="T15" fmla="*/ 1900 h 1901"/>
                <a:gd name="T16" fmla="*/ 4 w 1590"/>
                <a:gd name="T17" fmla="*/ 0 h 1901"/>
                <a:gd name="connsiteX0" fmla="*/ 25 w 9994"/>
                <a:gd name="connsiteY0" fmla="*/ 0 h 9995"/>
                <a:gd name="connsiteX1" fmla="*/ 5013 w 9994"/>
                <a:gd name="connsiteY1" fmla="*/ 1532 h 9995"/>
                <a:gd name="connsiteX2" fmla="*/ 9994 w 9994"/>
                <a:gd name="connsiteY2" fmla="*/ 0 h 9995"/>
                <a:gd name="connsiteX3" fmla="*/ 9994 w 9994"/>
                <a:gd name="connsiteY3" fmla="*/ 9995 h 9995"/>
                <a:gd name="connsiteX4" fmla="*/ 0 w 9994"/>
                <a:gd name="connsiteY4" fmla="*/ 9995 h 9995"/>
                <a:gd name="connsiteX5" fmla="*/ 151 w 9994"/>
                <a:gd name="connsiteY5" fmla="*/ 9995 h 9995"/>
                <a:gd name="connsiteX6" fmla="*/ 50 w 9994"/>
                <a:gd name="connsiteY6" fmla="*/ 9995 h 9995"/>
                <a:gd name="connsiteX7" fmla="*/ 25 w 9994"/>
                <a:gd name="connsiteY7" fmla="*/ 9995 h 9995"/>
                <a:gd name="connsiteX8" fmla="*/ 25 w 9994"/>
                <a:gd name="connsiteY8" fmla="*/ 0 h 9995"/>
                <a:gd name="connsiteX0" fmla="*/ 25 w 10000"/>
                <a:gd name="connsiteY0" fmla="*/ 0 h 10000"/>
                <a:gd name="connsiteX1" fmla="*/ 5044 w 10000"/>
                <a:gd name="connsiteY1" fmla="*/ 1442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  <a:gd name="connsiteX0" fmla="*/ 25 w 10000"/>
                <a:gd name="connsiteY0" fmla="*/ 0 h 10000"/>
                <a:gd name="connsiteX1" fmla="*/ 5044 w 10000"/>
                <a:gd name="connsiteY1" fmla="*/ 126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5" fmla="*/ 151 w 10000"/>
                <a:gd name="connsiteY5" fmla="*/ 10000 h 10000"/>
                <a:gd name="connsiteX6" fmla="*/ 50 w 10000"/>
                <a:gd name="connsiteY6" fmla="*/ 10000 h 10000"/>
                <a:gd name="connsiteX7" fmla="*/ 25 w 10000"/>
                <a:gd name="connsiteY7" fmla="*/ 10000 h 10000"/>
                <a:gd name="connsiteX8" fmla="*/ 25 w 10000"/>
                <a:gd name="connsiteY8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00" h="10000">
                  <a:moveTo>
                    <a:pt x="25" y="0"/>
                  </a:moveTo>
                  <a:lnTo>
                    <a:pt x="5044" y="1260"/>
                  </a:ln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151" y="10000"/>
                  </a:lnTo>
                  <a:lnTo>
                    <a:pt x="50" y="10000"/>
                  </a:lnTo>
                  <a:lnTo>
                    <a:pt x="25" y="10000"/>
                  </a:lnTo>
                  <a:lnTo>
                    <a:pt x="25" y="0"/>
                  </a:lnTo>
                </a:path>
              </a:pathLst>
            </a:custGeom>
            <a:solidFill>
              <a:srgbClr val="EEEEEE"/>
            </a:solidFill>
            <a:ln w="635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243840" tIns="365760" rIns="243840" bIns="243840" anchor="t"/>
            <a:lstStyle/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File Transfer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Hard Drive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Power Button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Physical Damage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Docking Station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"/>
                  <a:sym typeface="Wingdings" panose="05000000000000000000" pitchFamily="2" charset="2"/>
                </a:rPr>
                <a:t>Operating System</a:t>
              </a:r>
            </a:p>
            <a:p>
              <a:pPr algn="ctr" defTabSz="2167304" fontAlgn="base">
                <a:buSzPts val="1400"/>
                <a:defRPr/>
              </a:pPr>
              <a:r>
                <a:rPr lang="en-US" sz="1100" dirty="0">
                  <a:solidFill>
                    <a:schemeClr val="tx1"/>
                  </a:solidFill>
                  <a:sym typeface="Wingdings" panose="05000000000000000000" pitchFamily="2" charset="2"/>
                </a:rPr>
                <a:t>Error Code</a:t>
              </a:r>
            </a:p>
          </p:txBody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3AEF9ED0-28CB-9046-A2ED-D426B2613A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 flipH="1">
              <a:off x="6012868" y="593503"/>
              <a:ext cx="570484" cy="3666621"/>
            </a:xfrm>
            <a:prstGeom prst="homePlate">
              <a:avLst>
                <a:gd name="adj" fmla="val 27830"/>
              </a:avLst>
            </a:prstGeom>
            <a:solidFill>
              <a:srgbClr val="0082C2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eaVert" wrap="none" lIns="108373" tIns="0" rIns="108373" anchor="ctr"/>
            <a:lstStyle/>
            <a:p>
              <a:pPr algn="ctr" defTabSz="2167304">
                <a:defRPr/>
              </a:pPr>
              <a:r>
                <a:rPr lang="en-GB" sz="1800" b="1">
                  <a:solidFill>
                    <a:srgbClr val="FFFFFF"/>
                  </a:solidFill>
                </a:rPr>
                <a:t>Bigrams</a:t>
              </a:r>
              <a:endParaRPr lang="en-GB" sz="1800" b="1" kern="0">
                <a:solidFill>
                  <a:srgbClr val="FFFFFF"/>
                </a:solidFill>
                <a:latin typeface="Arial"/>
              </a:endParaRPr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7BF7E6C-7EF3-4851-9F8B-4EE2B4F958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157317"/>
              </p:ext>
            </p:extLst>
          </p:nvPr>
        </p:nvGraphicFramePr>
        <p:xfrm>
          <a:off x="236287" y="2203494"/>
          <a:ext cx="1927050" cy="2340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672B94-4AAE-4AB6-BFA1-CCFA34C837AB}"/>
              </a:ext>
            </a:extLst>
          </p:cNvPr>
          <p:cNvSpPr txBox="1"/>
          <p:nvPr/>
        </p:nvSpPr>
        <p:spPr>
          <a:xfrm>
            <a:off x="318707" y="1827153"/>
            <a:ext cx="1755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Assumptions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DE212E74-BDE1-471E-8042-A9C0E9D7D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9897185"/>
              </p:ext>
            </p:extLst>
          </p:nvPr>
        </p:nvGraphicFramePr>
        <p:xfrm>
          <a:off x="6289116" y="2462635"/>
          <a:ext cx="2581493" cy="197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DDF3160-E38F-4FE2-B1B3-B8B01804240A}"/>
              </a:ext>
            </a:extLst>
          </p:cNvPr>
          <p:cNvSpPr txBox="1"/>
          <p:nvPr/>
        </p:nvSpPr>
        <p:spPr>
          <a:xfrm>
            <a:off x="1918010" y="4676078"/>
            <a:ext cx="625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Model 1: </a:t>
            </a:r>
            <a:r>
              <a:rPr lang="en-US" sz="1200" dirty="0"/>
              <a:t>Splitting transcripts into agent and customer chats</a:t>
            </a:r>
          </a:p>
          <a:p>
            <a:pPr algn="ctr"/>
            <a:r>
              <a:rPr lang="en-US" sz="1200" b="1" dirty="0"/>
              <a:t>Model 2: </a:t>
            </a:r>
            <a:r>
              <a:rPr lang="en-US" sz="1200" dirty="0"/>
              <a:t>Considering entire transcripts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4160E1-C995-4D64-8E12-874C32988834}"/>
              </a:ext>
            </a:extLst>
          </p:cNvPr>
          <p:cNvCxnSpPr>
            <a:cxnSpLocks/>
          </p:cNvCxnSpPr>
          <p:nvPr/>
        </p:nvCxnSpPr>
        <p:spPr>
          <a:xfrm>
            <a:off x="2408661" y="1827153"/>
            <a:ext cx="0" cy="2796886"/>
          </a:xfrm>
          <a:prstGeom prst="line">
            <a:avLst/>
          </a:prstGeom>
          <a:ln w="19050">
            <a:solidFill>
              <a:srgbClr val="0082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82BEE4-437A-489D-B680-61A3E6B09939}"/>
              </a:ext>
            </a:extLst>
          </p:cNvPr>
          <p:cNvCxnSpPr>
            <a:cxnSpLocks/>
          </p:cNvCxnSpPr>
          <p:nvPr/>
        </p:nvCxnSpPr>
        <p:spPr>
          <a:xfrm>
            <a:off x="6099697" y="1868042"/>
            <a:ext cx="0" cy="2755997"/>
          </a:xfrm>
          <a:prstGeom prst="line">
            <a:avLst/>
          </a:prstGeom>
          <a:ln w="19050">
            <a:solidFill>
              <a:srgbClr val="0082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C818D82-A683-41BF-AB6E-B9A9317C8E49}"/>
              </a:ext>
            </a:extLst>
          </p:cNvPr>
          <p:cNvSpPr txBox="1"/>
          <p:nvPr/>
        </p:nvSpPr>
        <p:spPr>
          <a:xfrm>
            <a:off x="2743032" y="1798010"/>
            <a:ext cx="310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Examples of Key Words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6715BD-D8DD-421C-9F1F-56651798BD0A}"/>
              </a:ext>
            </a:extLst>
          </p:cNvPr>
          <p:cNvSpPr txBox="1"/>
          <p:nvPr/>
        </p:nvSpPr>
        <p:spPr>
          <a:xfrm>
            <a:off x="6607368" y="1820906"/>
            <a:ext cx="1755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Measuring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176596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Comparing TF-IDF Models</a:t>
            </a:r>
            <a:endParaRPr sz="3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FDAD2E-05DA-4DB1-8D52-3583EC41713B}"/>
              </a:ext>
            </a:extLst>
          </p:cNvPr>
          <p:cNvSpPr txBox="1"/>
          <p:nvPr/>
        </p:nvSpPr>
        <p:spPr>
          <a:xfrm>
            <a:off x="7419772" y="1226171"/>
            <a:ext cx="1505915" cy="1225868"/>
          </a:xfrm>
          <a:prstGeom prst="roundRect">
            <a:avLst/>
          </a:prstGeom>
          <a:noFill/>
          <a:ln w="19050">
            <a:solidFill>
              <a:srgbClr val="0082C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Manually scored test set:</a:t>
            </a:r>
          </a:p>
          <a:p>
            <a:pPr algn="ctr"/>
            <a:r>
              <a:rPr lang="en-US" sz="1100" b="1" dirty="0"/>
              <a:t>Correlation: 41%</a:t>
            </a:r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Median Split Accuracy:  61%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2F69DC-AAB5-704F-A7DD-3D93DB2D7B8A}"/>
              </a:ext>
            </a:extLst>
          </p:cNvPr>
          <p:cNvSpPr txBox="1"/>
          <p:nvPr/>
        </p:nvSpPr>
        <p:spPr>
          <a:xfrm>
            <a:off x="4105872" y="739511"/>
            <a:ext cx="28445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Confusion Matrix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69083AD-901D-FD40-897D-B832011D37E4}"/>
              </a:ext>
            </a:extLst>
          </p:cNvPr>
          <p:cNvGrpSpPr/>
          <p:nvPr/>
        </p:nvGrpSpPr>
        <p:grpSpPr>
          <a:xfrm>
            <a:off x="812365" y="770926"/>
            <a:ext cx="2844511" cy="2079274"/>
            <a:chOff x="536360" y="1561781"/>
            <a:chExt cx="3754886" cy="3054592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8CCAFBF5-E187-3142-80D5-9CB892766B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71" y="2000405"/>
              <a:ext cx="3571875" cy="239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67449C-7C49-CC4A-92A1-346C327B2A1F}"/>
                </a:ext>
              </a:extLst>
            </p:cNvPr>
            <p:cNvSpPr txBox="1"/>
            <p:nvPr/>
          </p:nvSpPr>
          <p:spPr>
            <a:xfrm>
              <a:off x="1288360" y="4277265"/>
              <a:ext cx="2698596" cy="33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Scores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9C96EF-96F1-8E41-A7C1-C11B406ABE91}"/>
                </a:ext>
              </a:extLst>
            </p:cNvPr>
            <p:cNvSpPr txBox="1"/>
            <p:nvPr/>
          </p:nvSpPr>
          <p:spPr>
            <a:xfrm rot="16200000">
              <a:off x="-682133" y="3064987"/>
              <a:ext cx="26985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/>
                <a:t># Conversations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6B01B1-2D09-9F4C-8BC8-86569DA317BE}"/>
                </a:ext>
              </a:extLst>
            </p:cNvPr>
            <p:cNvSpPr txBox="1"/>
            <p:nvPr/>
          </p:nvSpPr>
          <p:spPr>
            <a:xfrm>
              <a:off x="797968" y="1561781"/>
              <a:ext cx="3414754" cy="3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/>
                <a:t>Score Distribution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87E245B-03CD-4B6E-B7F2-1F953EDA4EBA}"/>
              </a:ext>
            </a:extLst>
          </p:cNvPr>
          <p:cNvSpPr txBox="1"/>
          <p:nvPr/>
        </p:nvSpPr>
        <p:spPr>
          <a:xfrm>
            <a:off x="7419772" y="3435047"/>
            <a:ext cx="1505915" cy="1225868"/>
          </a:xfrm>
          <a:prstGeom prst="roundRect">
            <a:avLst/>
          </a:prstGeom>
          <a:noFill/>
          <a:ln w="19050">
            <a:solidFill>
              <a:srgbClr val="0082C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Manually scored test set:</a:t>
            </a:r>
          </a:p>
          <a:p>
            <a:pPr algn="ctr"/>
            <a:r>
              <a:rPr lang="en-US" sz="1100" b="1" dirty="0"/>
              <a:t>Correlation: 44%</a:t>
            </a:r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Median Split Accuracy:  66%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E673A9-DABB-41EF-8F96-56E7D3C16FC7}"/>
              </a:ext>
            </a:extLst>
          </p:cNvPr>
          <p:cNvGrpSpPr/>
          <p:nvPr/>
        </p:nvGrpSpPr>
        <p:grpSpPr>
          <a:xfrm>
            <a:off x="780584" y="2994425"/>
            <a:ext cx="2826161" cy="2107112"/>
            <a:chOff x="787029" y="1821779"/>
            <a:chExt cx="3391958" cy="26985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A4B66F-46F4-45B7-8B32-AA1515C43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639" y="2129545"/>
              <a:ext cx="3130348" cy="2085337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8C2BA0A-7FEC-4456-AA79-50ED5DD06A25}"/>
                </a:ext>
              </a:extLst>
            </p:cNvPr>
            <p:cNvGrpSpPr/>
            <p:nvPr/>
          </p:nvGrpSpPr>
          <p:grpSpPr>
            <a:xfrm>
              <a:off x="787029" y="1821779"/>
              <a:ext cx="3221816" cy="2698595"/>
              <a:chOff x="705253" y="1922637"/>
              <a:chExt cx="3221816" cy="2698595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B937B1-C779-4577-BFAC-DB299AD2FE8A}"/>
                  </a:ext>
                </a:extLst>
              </p:cNvPr>
              <p:cNvSpPr txBox="1"/>
              <p:nvPr/>
            </p:nvSpPr>
            <p:spPr>
              <a:xfrm rot="16200000">
                <a:off x="-513240" y="3141130"/>
                <a:ext cx="269859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/>
                  <a:t># Conversations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896ECA-1830-461E-8CDF-6411F4FE9708}"/>
                  </a:ext>
                </a:extLst>
              </p:cNvPr>
              <p:cNvSpPr txBox="1"/>
              <p:nvPr/>
            </p:nvSpPr>
            <p:spPr>
              <a:xfrm>
                <a:off x="1228474" y="4167925"/>
                <a:ext cx="2698595" cy="295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Scores</a:t>
                </a:r>
                <a:endParaRPr lang="en-US" sz="1050" dirty="0"/>
              </a:p>
            </p:txBody>
          </p:sp>
        </p:grpSp>
      </p:grp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41813AC4-0085-4BA4-86AD-DA516D0329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51044"/>
              </p:ext>
            </p:extLst>
          </p:nvPr>
        </p:nvGraphicFramePr>
        <p:xfrm>
          <a:off x="4091003" y="3257348"/>
          <a:ext cx="2844511" cy="1449086"/>
        </p:xfrm>
        <a:graphic>
          <a:graphicData uri="http://schemas.openxmlformats.org/drawingml/2006/table">
            <a:tbl>
              <a:tblPr/>
              <a:tblGrid>
                <a:gridCol w="590273">
                  <a:extLst>
                    <a:ext uri="{9D8B030D-6E8A-4147-A177-3AD203B41FA5}">
                      <a16:colId xmlns:a16="http://schemas.microsoft.com/office/drawing/2014/main" val="1145169924"/>
                    </a:ext>
                  </a:extLst>
                </a:gridCol>
                <a:gridCol w="519370">
                  <a:extLst>
                    <a:ext uri="{9D8B030D-6E8A-4147-A177-3AD203B41FA5}">
                      <a16:colId xmlns:a16="http://schemas.microsoft.com/office/drawing/2014/main" val="2881252333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1942818331"/>
                    </a:ext>
                  </a:extLst>
                </a:gridCol>
                <a:gridCol w="813916">
                  <a:extLst>
                    <a:ext uri="{9D8B030D-6E8A-4147-A177-3AD203B41FA5}">
                      <a16:colId xmlns:a16="http://schemas.microsoft.com/office/drawing/2014/main" val="2679835204"/>
                    </a:ext>
                  </a:extLst>
                </a:gridCol>
              </a:tblGrid>
              <a:tr h="181136">
                <a:tc rowSpan="2" gridSpan="2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TF-IDF Logic Output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937252"/>
                  </a:ext>
                </a:extLst>
              </a:tr>
              <a:tr h="181136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643752"/>
                  </a:ext>
                </a:extLst>
              </a:tr>
              <a:tr h="5434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Manual Scoring Output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Negative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Positive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424748"/>
                  </a:ext>
                </a:extLst>
              </a:tr>
              <a:tr h="5434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Negative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Positive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9835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D339D04-D6DF-4484-9389-474C5B380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255527"/>
              </p:ext>
            </p:extLst>
          </p:nvPr>
        </p:nvGraphicFramePr>
        <p:xfrm>
          <a:off x="4105871" y="1129430"/>
          <a:ext cx="2844511" cy="1449086"/>
        </p:xfrm>
        <a:graphic>
          <a:graphicData uri="http://schemas.openxmlformats.org/drawingml/2006/table">
            <a:tbl>
              <a:tblPr/>
              <a:tblGrid>
                <a:gridCol w="590273">
                  <a:extLst>
                    <a:ext uri="{9D8B030D-6E8A-4147-A177-3AD203B41FA5}">
                      <a16:colId xmlns:a16="http://schemas.microsoft.com/office/drawing/2014/main" val="1145169924"/>
                    </a:ext>
                  </a:extLst>
                </a:gridCol>
                <a:gridCol w="519370">
                  <a:extLst>
                    <a:ext uri="{9D8B030D-6E8A-4147-A177-3AD203B41FA5}">
                      <a16:colId xmlns:a16="http://schemas.microsoft.com/office/drawing/2014/main" val="2881252333"/>
                    </a:ext>
                  </a:extLst>
                </a:gridCol>
                <a:gridCol w="920952">
                  <a:extLst>
                    <a:ext uri="{9D8B030D-6E8A-4147-A177-3AD203B41FA5}">
                      <a16:colId xmlns:a16="http://schemas.microsoft.com/office/drawing/2014/main" val="1942818331"/>
                    </a:ext>
                  </a:extLst>
                </a:gridCol>
                <a:gridCol w="813916">
                  <a:extLst>
                    <a:ext uri="{9D8B030D-6E8A-4147-A177-3AD203B41FA5}">
                      <a16:colId xmlns:a16="http://schemas.microsoft.com/office/drawing/2014/main" val="2679835204"/>
                    </a:ext>
                  </a:extLst>
                </a:gridCol>
              </a:tblGrid>
              <a:tr h="181136">
                <a:tc rowSpan="2" gridSpan="2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TF-IDF Logic Output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937252"/>
                  </a:ext>
                </a:extLst>
              </a:tr>
              <a:tr h="181136">
                <a:tc gridSpan="2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643752"/>
                  </a:ext>
                </a:extLst>
              </a:tr>
              <a:tr h="54340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Manual Scoring Output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Negative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11.9%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Positive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424748"/>
                  </a:ext>
                </a:extLst>
              </a:tr>
              <a:tr h="5434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False Negative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True Positive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48.8%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9835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304A05E-DB1F-4405-B31C-784F4C206949}"/>
              </a:ext>
            </a:extLst>
          </p:cNvPr>
          <p:cNvSpPr txBox="1"/>
          <p:nvPr/>
        </p:nvSpPr>
        <p:spPr>
          <a:xfrm>
            <a:off x="6885516" y="700055"/>
            <a:ext cx="23986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2A968-F1FB-4042-B323-A5DEED447820}"/>
              </a:ext>
            </a:extLst>
          </p:cNvPr>
          <p:cNvSpPr txBox="1"/>
          <p:nvPr/>
        </p:nvSpPr>
        <p:spPr>
          <a:xfrm rot="16200000">
            <a:off x="-326035" y="1621736"/>
            <a:ext cx="162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82C2"/>
                </a:solidFill>
              </a:rPr>
              <a:t>Model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47C9B1-0DD7-404F-9BA9-AB3446485FBF}"/>
              </a:ext>
            </a:extLst>
          </p:cNvPr>
          <p:cNvSpPr txBox="1"/>
          <p:nvPr/>
        </p:nvSpPr>
        <p:spPr>
          <a:xfrm rot="16200000">
            <a:off x="-374356" y="3803645"/>
            <a:ext cx="162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82C2"/>
                </a:solidFill>
              </a:rPr>
              <a:t>Model 2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52435D-6865-441E-9886-BA77489C6D90}"/>
              </a:ext>
            </a:extLst>
          </p:cNvPr>
          <p:cNvCxnSpPr/>
          <p:nvPr/>
        </p:nvCxnSpPr>
        <p:spPr>
          <a:xfrm>
            <a:off x="170985" y="2994425"/>
            <a:ext cx="8861503" cy="0"/>
          </a:xfrm>
          <a:prstGeom prst="line">
            <a:avLst/>
          </a:prstGeom>
          <a:ln w="19050">
            <a:solidFill>
              <a:srgbClr val="0082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8D25971-4F02-07C0-0232-E738971A7C48}"/>
              </a:ext>
            </a:extLst>
          </p:cNvPr>
          <p:cNvSpPr txBox="1"/>
          <p:nvPr/>
        </p:nvSpPr>
        <p:spPr>
          <a:xfrm>
            <a:off x="0" y="20485"/>
            <a:ext cx="80706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Modeling: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48E5FF-E960-42D8-9316-30FD1DD3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27" y="656809"/>
            <a:ext cx="4840664" cy="1846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6700FF-D582-4A8F-A2F0-E9AF4E84F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4" y="2862008"/>
            <a:ext cx="4196104" cy="18464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A2C663-13A5-4D88-AD9F-2CA7A935E1BE}"/>
              </a:ext>
            </a:extLst>
          </p:cNvPr>
          <p:cNvCxnSpPr>
            <a:cxnSpLocks/>
          </p:cNvCxnSpPr>
          <p:nvPr/>
        </p:nvCxnSpPr>
        <p:spPr>
          <a:xfrm>
            <a:off x="482009" y="2706427"/>
            <a:ext cx="8229600" cy="0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0EDA24-8C71-4E43-8EBC-62B77DD1FB6D}"/>
              </a:ext>
            </a:extLst>
          </p:cNvPr>
          <p:cNvSpPr/>
          <p:nvPr/>
        </p:nvSpPr>
        <p:spPr>
          <a:xfrm rot="16200000">
            <a:off x="-176195" y="1474796"/>
            <a:ext cx="1148317" cy="2501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F9BE58B-D17F-4C67-89D7-6A12E85B691F}"/>
              </a:ext>
            </a:extLst>
          </p:cNvPr>
          <p:cNvSpPr/>
          <p:nvPr/>
        </p:nvSpPr>
        <p:spPr>
          <a:xfrm rot="16200000">
            <a:off x="-168733" y="3565412"/>
            <a:ext cx="1148317" cy="25011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8CCF4BB-09F0-40E9-BE75-71551A93CF99}"/>
              </a:ext>
            </a:extLst>
          </p:cNvPr>
          <p:cNvSpPr/>
          <p:nvPr/>
        </p:nvSpPr>
        <p:spPr>
          <a:xfrm>
            <a:off x="581298" y="1527541"/>
            <a:ext cx="102172" cy="18429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7AD3F0DC-6EA0-4DB9-B51D-182FC596AECC}"/>
              </a:ext>
            </a:extLst>
          </p:cNvPr>
          <p:cNvSpPr/>
          <p:nvPr/>
        </p:nvSpPr>
        <p:spPr>
          <a:xfrm>
            <a:off x="581298" y="3598325"/>
            <a:ext cx="102172" cy="18429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1546A83-E693-6135-6DDC-50C5504D3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29" y="614398"/>
            <a:ext cx="3084178" cy="2012908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6E671B5-6FE8-2322-1609-E8C28978E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157" y="2823556"/>
            <a:ext cx="3137005" cy="2051328"/>
          </a:xfrm>
          <a:prstGeom prst="rect">
            <a:avLst/>
          </a:prstGeom>
        </p:spPr>
      </p:pic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6BD3CC5-AAF5-48D6-AD2D-35D347E226D7}"/>
              </a:ext>
            </a:extLst>
          </p:cNvPr>
          <p:cNvSpPr/>
          <p:nvPr/>
        </p:nvSpPr>
        <p:spPr>
          <a:xfrm>
            <a:off x="7836496" y="3929933"/>
            <a:ext cx="1026417" cy="393125"/>
          </a:xfrm>
          <a:prstGeom prst="wedgeRoundRectCallou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>
                <a:solidFill>
                  <a:schemeClr val="accent4">
                    <a:lumMod val="50000"/>
                  </a:schemeClr>
                </a:solidFill>
                <a:cs typeface="Arial"/>
              </a:rPr>
              <a:t>Validation MSE is stagnant around 10</a:t>
            </a:r>
          </a:p>
        </p:txBody>
      </p:sp>
    </p:spTree>
    <p:extLst>
      <p:ext uri="{BB962C8B-B14F-4D97-AF65-F5344CB8AC3E}">
        <p14:creationId xmlns:p14="http://schemas.microsoft.com/office/powerpoint/2010/main" val="302422473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A2C49C46494B45B669F6291C347B40" ma:contentTypeVersion="7" ma:contentTypeDescription="Create a new document." ma:contentTypeScope="" ma:versionID="6d9bb2c800d15a77eab599ec3015e8ad">
  <xsd:schema xmlns:xsd="http://www.w3.org/2001/XMLSchema" xmlns:xs="http://www.w3.org/2001/XMLSchema" xmlns:p="http://schemas.microsoft.com/office/2006/metadata/properties" xmlns:ns3="9fddede2-9c64-4b00-977d-ab9b2081a01a" xmlns:ns4="0485457b-cfc3-483d-baf6-42fa310c6d01" targetNamespace="http://schemas.microsoft.com/office/2006/metadata/properties" ma:root="true" ma:fieldsID="22b3f27b94c1b2218fe50a01f21d6c63" ns3:_="" ns4:_="">
    <xsd:import namespace="9fddede2-9c64-4b00-977d-ab9b2081a01a"/>
    <xsd:import namespace="0485457b-cfc3-483d-baf6-42fa310c6d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dede2-9c64-4b00-977d-ab9b2081a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85457b-cfc3-483d-baf6-42fa310c6d0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6D0002-BBD2-4C68-B557-1951BF7D7B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660DE-D5C0-476D-B375-04011771C6E0}">
  <ds:schemaRefs>
    <ds:schemaRef ds:uri="0485457b-cfc3-483d-baf6-42fa310c6d01"/>
    <ds:schemaRef ds:uri="9fddede2-9c64-4b00-977d-ab9b2081a01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F867D42-28FA-4F20-B2D1-5498976D366D}">
  <ds:schemaRefs>
    <ds:schemaRef ds:uri="0485457b-cfc3-483d-baf6-42fa310c6d01"/>
    <ds:schemaRef ds:uri="9fddede2-9c64-4b00-977d-ab9b2081a01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1390</Words>
  <Application>Microsoft Office PowerPoint</Application>
  <PresentationFormat>On-screen Show (16:9)</PresentationFormat>
  <Paragraphs>266</Paragraphs>
  <Slides>14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Wingdings</vt:lpstr>
      <vt:lpstr>Arial</vt:lpstr>
      <vt:lpstr>Simple Light</vt:lpstr>
      <vt:lpstr>Predicting Technical Aptitude using Customer Conversations</vt:lpstr>
      <vt:lpstr>The Problem</vt:lpstr>
      <vt:lpstr>Background and Objectives</vt:lpstr>
      <vt:lpstr>Preliminary Analysis and Insights</vt:lpstr>
      <vt:lpstr>Preprocessing and Feature Engineering</vt:lpstr>
      <vt:lpstr>Performance Evaluation – Manual Labeling</vt:lpstr>
      <vt:lpstr>Modeling: TF-IDF</vt:lpstr>
      <vt:lpstr>Comparing TF-IDF Models</vt:lpstr>
      <vt:lpstr>PowerPoint Presentation</vt:lpstr>
      <vt:lpstr>Clustering</vt:lpstr>
      <vt:lpstr>Personas</vt:lpstr>
      <vt:lpstr>Insights and Future Scope</vt:lpstr>
      <vt:lpstr>Questions?</vt:lpstr>
      <vt:lpstr>Word2Vec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TECHNICAL APTITUDE USING CHAT TRANSCRIPTS</dc:title>
  <dc:creator>Neha Dipali</dc:creator>
  <cp:lastModifiedBy>Dipali, Neha</cp:lastModifiedBy>
  <cp:revision>1</cp:revision>
  <dcterms:modified xsi:type="dcterms:W3CDTF">2022-04-29T02:49:01Z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0x01010094A2C49C46494B45B669F6291C347B40</vt:lpwstr>
  </property>
</Properties>
</file>